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45" r:id="rId2"/>
    <p:sldId id="354" r:id="rId3"/>
    <p:sldId id="356" r:id="rId4"/>
    <p:sldId id="357" r:id="rId5"/>
    <p:sldId id="358" r:id="rId6"/>
    <p:sldId id="353" r:id="rId7"/>
    <p:sldId id="273" r:id="rId8"/>
    <p:sldId id="327" r:id="rId9"/>
    <p:sldId id="331" r:id="rId10"/>
    <p:sldId id="321" r:id="rId11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3366"/>
    <a:srgbClr val="009E47"/>
    <a:srgbClr val="00863D"/>
    <a:srgbClr val="CCECFF"/>
    <a:srgbClr val="C9F1FD"/>
    <a:srgbClr val="FFCC00"/>
    <a:srgbClr val="FFFF00"/>
    <a:srgbClr val="00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A4FF5-3628-4422-82C6-A97321CE2077}" type="datetimeFigureOut">
              <a:rPr lang="ru-RU" smtClean="0"/>
              <a:pPr/>
              <a:t>04.08.2018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91B6C-10CC-450D-93D4-F119D21F9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90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91B6C-10CC-450D-93D4-F119D21F970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91B6C-10CC-450D-93D4-F119D21F970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91B6C-10CC-450D-93D4-F119D21F970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91B6C-10CC-450D-93D4-F119D21F970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91B6C-10CC-450D-93D4-F119D21F970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91B6C-10CC-450D-93D4-F119D21F970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91B6C-10CC-450D-93D4-F119D21F970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91B6C-10CC-450D-93D4-F119D21F970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91B6C-10CC-450D-93D4-F119D21F970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91B6C-10CC-450D-93D4-F119D21F970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04.08.2018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png"/><Relationship Id="rId7" Type="http://schemas.openxmlformats.org/officeDocument/2006/relationships/image" Target="../media/image31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748580" cy="94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282475" y="500041"/>
            <a:ext cx="919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 w="12700">
                  <a:solidFill>
                    <a:srgbClr val="00863D"/>
                  </a:solidFill>
                  <a:prstDash val="solid"/>
                </a:ln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«Гвардейский городской округ»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99591" y="1213725"/>
            <a:ext cx="74255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ln w="18415" cmpd="sng">
                  <a:solidFill>
                    <a:srgbClr val="00863D"/>
                  </a:solidFill>
                  <a:prstDash val="solid"/>
                </a:ln>
                <a:solidFill>
                  <a:srgbClr val="009E47"/>
                </a:solidFill>
                <a:latin typeface="Times New Roman" pitchFamily="18" charset="0"/>
                <a:cs typeface="Times New Roman" pitchFamily="18" charset="0"/>
              </a:rPr>
              <a:t>«БЫТЬ ВОЛОНТЕРОМ – ЭТО ЗДОРОВО!»</a:t>
            </a:r>
            <a:endParaRPr lang="ru-RU" sz="3000" dirty="0">
              <a:ln w="18415" cmpd="sng">
                <a:solidFill>
                  <a:srgbClr val="00863D"/>
                </a:solidFill>
                <a:prstDash val="solid"/>
              </a:ln>
              <a:solidFill>
                <a:srgbClr val="009E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753" y="1803877"/>
            <a:ext cx="77434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 smtClean="0">
                <a:ln w="18415" cmpd="sng">
                  <a:solidFill>
                    <a:srgbClr val="336699"/>
                  </a:solidFill>
                  <a:prstDash val="solid"/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Направление конкурсного проекта: «Добровольчество»</a:t>
            </a:r>
            <a:endParaRPr lang="ru-RU" sz="2500" dirty="0">
              <a:ln w="18415" cmpd="sng">
                <a:solidFill>
                  <a:srgbClr val="336699"/>
                </a:solidFill>
                <a:prstDash val="solid"/>
              </a:ln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399951"/>
            <a:ext cx="3085546" cy="2314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1167" y="2399951"/>
            <a:ext cx="3361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ln w="18415" cmpd="sng">
                  <a:solidFill>
                    <a:srgbClr val="336699"/>
                  </a:solidFill>
                  <a:prstDash val="solid"/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Глумова Анастасия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80196"/>
            <a:ext cx="1972928" cy="26305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21403" y="3557031"/>
            <a:ext cx="3788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Начало реализации: 17.09.2018 г. </a:t>
            </a:r>
          </a:p>
          <a:p>
            <a:r>
              <a:rPr lang="ru-RU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Окончание реализации: 25.12.2018 г.</a:t>
            </a:r>
            <a:endParaRPr lang="ru-RU" dirty="0">
              <a:ln>
                <a:solidFill>
                  <a:srgbClr val="336699"/>
                </a:solidFill>
              </a:ln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92080" y="437439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529896" y="438899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Сумма запрашиваемого гранта из областного бюджета – 50 000 рублей</a:t>
            </a:r>
            <a:endParaRPr lang="ru-RU" sz="2200" dirty="0">
              <a:ln>
                <a:solidFill>
                  <a:srgbClr val="336699"/>
                </a:solidFill>
              </a:ln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18" y="389970"/>
            <a:ext cx="1570510" cy="592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748580" cy="94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252536" y="512162"/>
            <a:ext cx="919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srgbClr val="00863D"/>
                  </a:solidFill>
                  <a:prstDash val="solid"/>
                </a:ln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</a:t>
            </a:r>
            <a:r>
              <a:rPr lang="ru-RU" dirty="0" smtClean="0">
                <a:ln w="12700">
                  <a:solidFill>
                    <a:srgbClr val="00863D"/>
                  </a:solidFill>
                  <a:prstDash val="solid"/>
                </a:ln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«Гвардейский городской округ»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628800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500" dirty="0">
                <a:ln w="18415" cmpd="sng">
                  <a:solidFill>
                    <a:srgbClr val="336699"/>
                  </a:solidFill>
                  <a:prstDash val="solid"/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«Чтобы поверить в добро, </a:t>
            </a:r>
            <a:endParaRPr lang="ru-RU" sz="3500" dirty="0" smtClean="0">
              <a:ln w="18415" cmpd="sng">
                <a:solidFill>
                  <a:srgbClr val="336699"/>
                </a:solidFill>
                <a:prstDash val="solid"/>
              </a:ln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500" dirty="0" smtClean="0">
                <a:ln w="18415" cmpd="sng">
                  <a:solidFill>
                    <a:srgbClr val="336699"/>
                  </a:solidFill>
                  <a:prstDash val="solid"/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надо </a:t>
            </a:r>
            <a:r>
              <a:rPr lang="ru-RU" sz="3500" dirty="0">
                <a:ln w="18415" cmpd="sng">
                  <a:solidFill>
                    <a:srgbClr val="336699"/>
                  </a:solidFill>
                  <a:prstDash val="solid"/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начать делать его</a:t>
            </a:r>
            <a:r>
              <a:rPr lang="ru-RU" sz="3500" dirty="0" smtClean="0">
                <a:ln w="18415" cmpd="sng">
                  <a:solidFill>
                    <a:srgbClr val="336699"/>
                  </a:solidFill>
                  <a:prstDash val="solid"/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endParaRPr lang="ru-RU" sz="2500" dirty="0" smtClean="0">
              <a:ln w="18415" cmpd="sng">
                <a:solidFill>
                  <a:srgbClr val="336699"/>
                </a:solidFill>
                <a:prstDash val="solid"/>
              </a:ln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500" dirty="0" smtClean="0">
                <a:ln w="18415" cmpd="sng">
                  <a:solidFill>
                    <a:srgbClr val="336699"/>
                  </a:solidFill>
                  <a:prstDash val="solid"/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Лев </a:t>
            </a:r>
            <a:r>
              <a:rPr lang="ru-RU" sz="2500" dirty="0">
                <a:ln w="18415" cmpd="sng">
                  <a:solidFill>
                    <a:srgbClr val="336699"/>
                  </a:solidFill>
                  <a:prstDash val="solid"/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Толстой</a:t>
            </a:r>
            <a:endParaRPr lang="ru-RU" sz="25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0322"/>
            <a:ext cx="157321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48" y="4005064"/>
            <a:ext cx="7749826" cy="20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748580" cy="94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252536" y="500041"/>
            <a:ext cx="919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 w="12700">
                  <a:solidFill>
                    <a:srgbClr val="00863D"/>
                  </a:solidFill>
                  <a:prstDash val="solid"/>
                </a:ln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«Гвардейский городской округ»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1505123"/>
            <a:ext cx="7524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Главная цель проекта - активизация и развитие добровольческой деятельности среди молодежи муниципального образования «Гвардейский городской округ»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83" y="1505123"/>
            <a:ext cx="1463998" cy="10893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0828" y="2996952"/>
            <a:ext cx="57606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algn="ctr"/>
            <a:r>
              <a:rPr lang="ru-RU" sz="2000" b="1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вовлечение наибольшего количества молодежи в волонтерскую деятельность; </a:t>
            </a:r>
            <a:r>
              <a:rPr lang="ru-RU" sz="2000" b="1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популяризация идей добровольчества среди подростков и молодежи города</a:t>
            </a:r>
            <a:r>
              <a:rPr lang="ru-RU" sz="2000" b="1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b="1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- формирование у молодежи активной жизненной позиции, гражданских и этических качеств; </a:t>
            </a:r>
            <a:r>
              <a:rPr lang="ru-RU" sz="2000" b="1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осуществление информационной деятельности.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4" y="3356992"/>
            <a:ext cx="2307005" cy="182981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861" y="390322"/>
            <a:ext cx="157321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1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748580" cy="94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252536" y="500041"/>
            <a:ext cx="919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 w="12700">
                  <a:solidFill>
                    <a:srgbClr val="00863D"/>
                  </a:solidFill>
                  <a:prstDash val="solid"/>
                </a:ln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«Гвардейский городской округ»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77840" y="1979221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Целевая группа: молодежь </a:t>
            </a:r>
            <a:r>
              <a:rPr lang="ru-RU" sz="2000" b="1" dirty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«Гвардейский городской </a:t>
            </a:r>
            <a:r>
              <a:rPr lang="ru-RU" sz="2000" b="1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округ» </a:t>
            </a:r>
            <a:br>
              <a:rPr lang="ru-RU" sz="2000" b="1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14+</a:t>
            </a:r>
            <a:endParaRPr lang="ru-RU" sz="2000" b="1" dirty="0">
              <a:ln>
                <a:solidFill>
                  <a:srgbClr val="336699"/>
                </a:solidFill>
              </a:ln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48" y="1766573"/>
            <a:ext cx="2054032" cy="122831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176889" y="3956649"/>
            <a:ext cx="54366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Количественные показатели: не </a:t>
            </a:r>
            <a:r>
              <a:rPr lang="ru-RU" sz="2000" b="1" dirty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менее 400 человек станут участниками проекта, из них молодежи не менее 300. Увеличение числа волонтеров не менее 100 человек в муниципалитете.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1" y="3963887"/>
            <a:ext cx="1905000" cy="14287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776" y="390322"/>
            <a:ext cx="157321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5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748580" cy="94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252536" y="500041"/>
            <a:ext cx="919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 w="12700">
                  <a:solidFill>
                    <a:srgbClr val="00863D"/>
                  </a:solidFill>
                  <a:prstDash val="solid"/>
                </a:ln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«Гвардейский городской округ»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1212721"/>
            <a:ext cx="3371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000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реализации проекта:</a:t>
            </a:r>
            <a:endParaRPr lang="ru-RU" sz="2000" dirty="0">
              <a:ln>
                <a:solidFill>
                  <a:srgbClr val="336699"/>
                </a:solidFill>
              </a:ln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772815"/>
            <a:ext cx="7272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Сотрудничество </a:t>
            </a:r>
            <a:r>
              <a:rPr lang="ru-RU" b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с газетой «Наша Жизнь» (освещение проводимых мероприятий</a:t>
            </a:r>
            <a:r>
              <a:rPr lang="ru-RU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b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договоров с организациями-партерами (подписание договоров на оказание услуг по печати рекламной продукции); </a:t>
            </a:r>
            <a:endParaRPr lang="ru-RU" b="1" dirty="0" smtClean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b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анкетирования-опроса (разработка анкеты на проведение социального опроса среди молодежи «Кто такой волонтер?»); </a:t>
            </a:r>
            <a:endParaRPr lang="ru-RU" b="1" dirty="0" smtClean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b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и распечатка информационно-раздаточного материала (подбор материала </a:t>
            </a:r>
            <a:r>
              <a:rPr lang="ru-RU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для выпуска </a:t>
            </a:r>
            <a:r>
              <a:rPr lang="ru-RU" b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печатной продукции, разработка макета. Передача макета в печать для дальнейшего распространения); </a:t>
            </a:r>
            <a:endParaRPr lang="ru-RU" b="1" dirty="0" smtClean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b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и проведение уроков добра в школах муниципалитета (подготовка сценария, организация участников); </a:t>
            </a:r>
            <a:endParaRPr lang="ru-RU" b="1" dirty="0" smtClean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b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конкурса «Волонтер – это звучит гордо!» (разработка положения, определение состава жюри, разработка сценария, подготовка дипломов и призов).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631"/>
            <a:ext cx="1835696" cy="111610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283" y="262703"/>
            <a:ext cx="157321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7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748580" cy="94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252536" y="500041"/>
            <a:ext cx="919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 w="12700">
                  <a:solidFill>
                    <a:srgbClr val="00863D"/>
                  </a:solidFill>
                  <a:prstDash val="solid"/>
                </a:ln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«Гвардейский городской округ»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79672" y="1013469"/>
            <a:ext cx="2991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КОМАНДА ПРОЕКТА!!!</a:t>
            </a:r>
            <a:endParaRPr lang="ru-RU" sz="2000" dirty="0">
              <a:ln>
                <a:solidFill>
                  <a:srgbClr val="336699"/>
                </a:solidFill>
              </a:ln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283" y="262703"/>
            <a:ext cx="157321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46" y="1163559"/>
            <a:ext cx="1486042" cy="19813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6240" y="1612831"/>
            <a:ext cx="441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Глумова Анастасия - руководитель проекта</a:t>
            </a:r>
            <a:endParaRPr lang="ru-RU" dirty="0">
              <a:ln>
                <a:solidFill>
                  <a:srgbClr val="336699"/>
                </a:solidFill>
              </a:ln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86" y="2214156"/>
            <a:ext cx="1232805" cy="18621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71800" y="2221895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Рыбалкина Александра - разработка печатной продукции, ее распространение, продвижение проекта в социальных сетях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27" y="3324616"/>
            <a:ext cx="1330290" cy="17737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51920" y="3324616"/>
            <a:ext cx="4618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Барнягин</a:t>
            </a:r>
            <a:r>
              <a:rPr lang="ru-RU" dirty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 Роман -проведение социального опроса среди молодежи «Кто такой волонтер?»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27376"/>
            <a:ext cx="1662502" cy="16625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92080" y="4429820"/>
            <a:ext cx="3350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Турчина</a:t>
            </a:r>
            <a:r>
              <a:rPr lang="ru-RU" dirty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 Екатерина </a:t>
            </a:r>
            <a:r>
              <a:rPr lang="ru-RU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- куратор </a:t>
            </a:r>
            <a:r>
              <a:rPr lang="ru-RU" dirty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конкурса «Волонтер – звучит гордо!»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0864" y="6224512"/>
            <a:ext cx="5388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ВСЕ ВМЕСТЕ – ПРОВЕДЕНИЕ «УРОКОВ ДОБРА»</a:t>
            </a:r>
            <a:endParaRPr lang="ru-RU" dirty="0">
              <a:ln>
                <a:solidFill>
                  <a:srgbClr val="336699"/>
                </a:solidFill>
              </a:ln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7" y="5672483"/>
            <a:ext cx="1666911" cy="110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748580" cy="94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348254" y="496653"/>
            <a:ext cx="919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srgbClr val="00863D"/>
                  </a:solidFill>
                  <a:prstDash val="solid"/>
                </a:ln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</a:t>
            </a:r>
            <a:r>
              <a:rPr lang="ru-RU" dirty="0" smtClean="0">
                <a:ln w="12700">
                  <a:solidFill>
                    <a:srgbClr val="00863D"/>
                  </a:solidFill>
                  <a:prstDash val="solid"/>
                </a:ln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«Гвардейский городской округ»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1142984"/>
            <a:ext cx="8210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ВОЛОНТЕРСКАЯ ДЕЯТЕЛЬНОСТЬ РАМКАХ ГОДА ВОЛОНТЕРА</a:t>
            </a:r>
            <a:endParaRPr lang="ru-RU" sz="2000" b="1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1500174"/>
            <a:ext cx="7220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ВЕСЕННЯЯ НЕДЕЛЯ ДОБРА, 9 МАЯ, ДЕНЬ РОССИИ, ДЕНЬ ГОРОДА… </a:t>
            </a:r>
            <a:endParaRPr lang="ru-RU" sz="1600" b="1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36496799_1734731853275664_768206769921143603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143116"/>
            <a:ext cx="2928958" cy="2196719"/>
          </a:xfrm>
          <a:prstGeom prst="rect">
            <a:avLst/>
          </a:prstGeom>
        </p:spPr>
      </p:pic>
      <p:pic>
        <p:nvPicPr>
          <p:cNvPr id="16" name="Рисунок 15" descr="b9xfk-S2AB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2071678"/>
            <a:ext cx="2614631" cy="4357718"/>
          </a:xfrm>
          <a:prstGeom prst="rect">
            <a:avLst/>
          </a:prstGeom>
        </p:spPr>
      </p:pic>
      <p:pic>
        <p:nvPicPr>
          <p:cNvPr id="18" name="Рисунок 17" descr="qC0QMNCJul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2190741"/>
            <a:ext cx="2714644" cy="4524407"/>
          </a:xfrm>
          <a:prstGeom prst="rect">
            <a:avLst/>
          </a:prstGeom>
        </p:spPr>
      </p:pic>
      <p:pic>
        <p:nvPicPr>
          <p:cNvPr id="19" name="Рисунок 18" descr="v2JAjouONrg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8926" y="4357694"/>
            <a:ext cx="3143272" cy="228601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00265"/>
            <a:ext cx="157321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9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748580" cy="94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242749" y="523669"/>
            <a:ext cx="919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srgbClr val="00863D"/>
                  </a:solidFill>
                  <a:prstDash val="solid"/>
                </a:ln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n w="12700">
                  <a:solidFill>
                    <a:srgbClr val="00863D"/>
                  </a:solidFill>
                  <a:prstDash val="solid"/>
                </a:ln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униципальное образование </a:t>
            </a:r>
            <a:r>
              <a:rPr lang="ru-RU" dirty="0" smtClean="0">
                <a:ln w="12700">
                  <a:solidFill>
                    <a:srgbClr val="00863D"/>
                  </a:solidFill>
                  <a:prstDash val="solid"/>
                </a:ln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«Гвардейский городской округ»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285860"/>
            <a:ext cx="4818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«Всемирный день донора крови»</a:t>
            </a:r>
            <a:endParaRPr lang="ru-RU" sz="2400" b="1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День донора в Гвардейск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214686"/>
            <a:ext cx="3905277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1LvehW8Xu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1643050"/>
            <a:ext cx="3804056" cy="5072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ffeb65ae8145a713f463f14fa47411d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1714488"/>
            <a:ext cx="1818800" cy="100034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0322"/>
            <a:ext cx="1573213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748580" cy="94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302138" y="432741"/>
            <a:ext cx="919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srgbClr val="00863D"/>
                  </a:solidFill>
                  <a:prstDash val="solid"/>
                </a:ln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n w="12700">
                  <a:solidFill>
                    <a:srgbClr val="00863D"/>
                  </a:solidFill>
                  <a:prstDash val="solid"/>
                </a:ln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униципальное образование </a:t>
            </a:r>
            <a:r>
              <a:rPr lang="ru-RU" dirty="0" smtClean="0">
                <a:ln w="12700">
                  <a:solidFill>
                    <a:srgbClr val="00863D"/>
                  </a:solidFill>
                  <a:prstDash val="solid"/>
                </a:ln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«Гвардейский городской округ»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9" name="Рисунок 8" descr="cSWEM9al_y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714488"/>
            <a:ext cx="2614928" cy="16906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43174" y="1071546"/>
            <a:ext cx="6368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«Добрый Гвардейск» участвует в</a:t>
            </a:r>
            <a:br>
              <a:rPr lang="ru-RU" sz="24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школе молодежного актива«ЗАГЛАВНЫЕ»</a:t>
            </a:r>
            <a:endParaRPr lang="ru-RU" sz="2400" b="1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BPIYqUUdHd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3643314"/>
            <a:ext cx="3929058" cy="2618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MQJ3UbB6pV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2143116"/>
            <a:ext cx="4143372" cy="2761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436" y="390322"/>
            <a:ext cx="1573213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748580" cy="94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220151" y="452967"/>
            <a:ext cx="919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srgbClr val="00863D"/>
                  </a:solidFill>
                  <a:prstDash val="solid"/>
                </a:ln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</a:t>
            </a:r>
            <a:r>
              <a:rPr lang="ru-RU" dirty="0" smtClean="0">
                <a:ln w="12700">
                  <a:solidFill>
                    <a:srgbClr val="00863D"/>
                  </a:solidFill>
                  <a:prstDash val="solid"/>
                </a:ln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«Гвардейский городской округ»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47" y="1062100"/>
            <a:ext cx="50936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Волонтеры муниципального образования </a:t>
            </a:r>
            <a:br>
              <a:rPr lang="ru-RU" sz="2000" b="1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«Гвардейский городской округ» </a:t>
            </a:r>
            <a:br>
              <a:rPr lang="ru-RU" sz="2000" b="1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rgbClr val="336699"/>
                  </a:solidFill>
                </a:ln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на чемпионате мира по футболу 2018</a:t>
            </a:r>
            <a:endParaRPr lang="ru-RU" sz="2000" dirty="0">
              <a:ln>
                <a:solidFill>
                  <a:srgbClr val="336699"/>
                </a:solidFill>
              </a:ln>
              <a:solidFill>
                <a:srgbClr val="336699"/>
              </a:solidFill>
            </a:endParaRPr>
          </a:p>
        </p:txBody>
      </p:sp>
      <p:pic>
        <p:nvPicPr>
          <p:cNvPr id="8" name="Рисунок 7" descr="61pnhyBmHS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1066" y="2152409"/>
            <a:ext cx="3224400" cy="3224400"/>
          </a:xfrm>
          <a:prstGeom prst="rect">
            <a:avLst/>
          </a:prstGeom>
        </p:spPr>
      </p:pic>
      <p:pic>
        <p:nvPicPr>
          <p:cNvPr id="9" name="Рисунок 8" descr="fDxzstWeWG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285992"/>
            <a:ext cx="2149859" cy="1428760"/>
          </a:xfrm>
          <a:prstGeom prst="rect">
            <a:avLst/>
          </a:prstGeom>
        </p:spPr>
      </p:pic>
      <p:pic>
        <p:nvPicPr>
          <p:cNvPr id="10" name="Рисунок 9" descr="RLmSw6z5ze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51535" y="3056601"/>
            <a:ext cx="2071702" cy="1173425"/>
          </a:xfrm>
          <a:prstGeom prst="rect">
            <a:avLst/>
          </a:prstGeom>
        </p:spPr>
      </p:pic>
      <p:pic>
        <p:nvPicPr>
          <p:cNvPr id="11" name="Рисунок 10" descr="JfddbUMrCK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394" y="3954419"/>
            <a:ext cx="1857388" cy="2476518"/>
          </a:xfrm>
          <a:prstGeom prst="rect">
            <a:avLst/>
          </a:prstGeom>
        </p:spPr>
      </p:pic>
      <p:pic>
        <p:nvPicPr>
          <p:cNvPr id="13" name="Рисунок 12" descr="zG221CW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05821" y="1071545"/>
            <a:ext cx="890379" cy="1007117"/>
          </a:xfrm>
          <a:prstGeom prst="rect">
            <a:avLst/>
          </a:prstGeom>
        </p:spPr>
      </p:pic>
      <p:pic>
        <p:nvPicPr>
          <p:cNvPr id="14" name="Рисунок 13" descr="eeiaO4o8j2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31848" y="1262047"/>
            <a:ext cx="1428760" cy="1905013"/>
          </a:xfrm>
          <a:prstGeom prst="rect">
            <a:avLst/>
          </a:prstGeom>
        </p:spPr>
      </p:pic>
      <p:pic>
        <p:nvPicPr>
          <p:cNvPr id="15" name="Рисунок 14" descr="egoIok7eIm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80015" y="5441430"/>
            <a:ext cx="1822345" cy="12144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11480" y="1252690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Страдымов</a:t>
            </a:r>
            <a:br>
              <a:rPr lang="ru-RU" sz="16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 Артем</a:t>
            </a:r>
            <a:endParaRPr lang="ru-RU" sz="1600" b="1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7885" y="2658511"/>
            <a:ext cx="1496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Сенчук Денис</a:t>
            </a:r>
            <a:endParaRPr lang="ru-RU" sz="1600" b="1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7485" y="6299673"/>
            <a:ext cx="1806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Семенов Семен</a:t>
            </a:r>
            <a:endParaRPr lang="ru-RU" b="1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6299673"/>
            <a:ext cx="222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Глумова Анастасия</a:t>
            </a:r>
            <a:endParaRPr lang="ru-RU" b="1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3643314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Ульяна Шедько</a:t>
            </a:r>
            <a:endParaRPr lang="ru-RU" b="1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30263" y="4853589"/>
            <a:ext cx="1617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Вера Горицкая</a:t>
            </a:r>
            <a:br>
              <a:rPr lang="ru-RU" sz="14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Руслан Дмитриев</a:t>
            </a:r>
            <a:endParaRPr lang="ru-RU" sz="1400" b="1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292" y="4162721"/>
            <a:ext cx="1479866" cy="197315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212" y="390322"/>
            <a:ext cx="1573213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3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1526</TotalTime>
  <Words>411</Words>
  <Application>Microsoft Office PowerPoint</Application>
  <PresentationFormat>Экран (4:3)</PresentationFormat>
  <Paragraphs>60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173</cp:revision>
  <dcterms:modified xsi:type="dcterms:W3CDTF">2018-08-04T18:45:16Z</dcterms:modified>
</cp:coreProperties>
</file>