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82E19-E873-4F54-8D18-12CA3BFA3322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D213F23-E01C-4C84-9690-030CC9029965}">
      <dgm:prSet phldrT="[Текст]"/>
      <dgm:spPr/>
      <dgm:t>
        <a:bodyPr/>
        <a:lstStyle/>
        <a:p>
          <a:pPr algn="ctr"/>
          <a:r>
            <a:rPr lang="ru-RU" dirty="0" smtClean="0">
              <a:latin typeface="Arial" pitchFamily="34" charset="0"/>
              <a:cs typeface="Arial" pitchFamily="34" charset="0"/>
            </a:rPr>
            <a:t>Партнер: </a:t>
          </a:r>
        </a:p>
        <a:p>
          <a:pPr algn="ctr"/>
          <a:r>
            <a:rPr lang="ru-RU" dirty="0" smtClean="0">
              <a:latin typeface="Arial" pitchFamily="34" charset="0"/>
              <a:cs typeface="Arial" pitchFamily="34" charset="0"/>
            </a:rPr>
            <a:t>ГБУ ВО «Областной молодежный центр»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7236CB5D-BB80-402D-8A41-C4981CDD112F}" type="parTrans" cxnId="{A25107A5-58F3-4409-9ADF-9B8F91D6DD8B}">
      <dgm:prSet/>
      <dgm:spPr/>
      <dgm:t>
        <a:bodyPr/>
        <a:lstStyle/>
        <a:p>
          <a:endParaRPr lang="ru-RU"/>
        </a:p>
      </dgm:t>
    </dgm:pt>
    <dgm:pt modelId="{C6CFAC13-9194-4720-B6D4-9C072A271A72}" type="sibTrans" cxnId="{A25107A5-58F3-4409-9ADF-9B8F91D6DD8B}">
      <dgm:prSet/>
      <dgm:spPr/>
      <dgm:t>
        <a:bodyPr/>
        <a:lstStyle/>
        <a:p>
          <a:endParaRPr lang="ru-RU"/>
        </a:p>
      </dgm:t>
    </dgm:pt>
    <dgm:pt modelId="{5CAA187B-E7CA-40A0-B89A-49F5B03D663A}">
      <dgm:prSet phldrT="[Текст]"/>
      <dgm:spPr/>
      <dgm:t>
        <a:bodyPr/>
        <a:lstStyle/>
        <a:p>
          <a:pPr algn="ctr"/>
          <a:r>
            <a:rPr lang="ru-RU" dirty="0" smtClean="0">
              <a:latin typeface="Arial" pitchFamily="34" charset="0"/>
              <a:cs typeface="Arial" pitchFamily="34" charset="0"/>
            </a:rPr>
            <a:t>Региональное отделение </a:t>
          </a:r>
        </a:p>
        <a:p>
          <a:pPr algn="ctr"/>
          <a:r>
            <a:rPr lang="ru-RU" dirty="0" smtClean="0">
              <a:latin typeface="Arial" pitchFamily="34" charset="0"/>
              <a:cs typeface="Arial" pitchFamily="34" charset="0"/>
            </a:rPr>
            <a:t>ВОД «Волонтеры Победы» </a:t>
          </a:r>
        </a:p>
        <a:p>
          <a:pPr algn="ctr"/>
          <a:r>
            <a:rPr lang="ru-RU" dirty="0" smtClean="0">
              <a:latin typeface="Arial" pitchFamily="34" charset="0"/>
              <a:cs typeface="Arial" pitchFamily="34" charset="0"/>
            </a:rPr>
            <a:t>25 человек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624D4806-1673-46D1-A1BE-AEBF82896FE8}" type="parTrans" cxnId="{A50D8B76-2E83-42C5-B504-EA97417F495A}">
      <dgm:prSet/>
      <dgm:spPr/>
      <dgm:t>
        <a:bodyPr/>
        <a:lstStyle/>
        <a:p>
          <a:endParaRPr lang="ru-RU"/>
        </a:p>
      </dgm:t>
    </dgm:pt>
    <dgm:pt modelId="{21133D09-7268-4D53-9126-2A8EEEB9DED9}" type="sibTrans" cxnId="{A50D8B76-2E83-42C5-B504-EA97417F495A}">
      <dgm:prSet/>
      <dgm:spPr/>
      <dgm:t>
        <a:bodyPr/>
        <a:lstStyle/>
        <a:p>
          <a:endParaRPr lang="ru-RU"/>
        </a:p>
      </dgm:t>
    </dgm:pt>
    <dgm:pt modelId="{648C4AEA-F140-4ADC-AA86-00DC61C52546}">
      <dgm:prSet phldrT="[Текст]"/>
      <dgm:spPr/>
      <dgm:t>
        <a:bodyPr/>
        <a:lstStyle/>
        <a:p>
          <a:pPr algn="ctr"/>
          <a:r>
            <a:rPr lang="ru-RU" dirty="0" smtClean="0">
              <a:latin typeface="Arial" pitchFamily="34" charset="0"/>
              <a:cs typeface="Arial" pitchFamily="34" charset="0"/>
            </a:rPr>
            <a:t>Пресс-служба Регионального отделения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FA7723E1-9AD3-4B28-9F0B-B90331194D1C}" type="parTrans" cxnId="{81BE0662-FBB1-4EC8-A0CD-0A847ACB8AC3}">
      <dgm:prSet/>
      <dgm:spPr/>
      <dgm:t>
        <a:bodyPr/>
        <a:lstStyle/>
        <a:p>
          <a:endParaRPr lang="ru-RU"/>
        </a:p>
      </dgm:t>
    </dgm:pt>
    <dgm:pt modelId="{25D3DE60-04BA-499D-94FE-E0806C9E1860}" type="sibTrans" cxnId="{81BE0662-FBB1-4EC8-A0CD-0A847ACB8AC3}">
      <dgm:prSet/>
      <dgm:spPr/>
      <dgm:t>
        <a:bodyPr/>
        <a:lstStyle/>
        <a:p>
          <a:endParaRPr lang="ru-RU"/>
        </a:p>
      </dgm:t>
    </dgm:pt>
    <dgm:pt modelId="{0907A186-F92F-48A3-9DD9-D61287A517E3}">
      <dgm:prSet phldrT="[Текст]"/>
      <dgm:spPr/>
      <dgm:t>
        <a:bodyPr/>
        <a:lstStyle/>
        <a:p>
          <a:pPr algn="ctr"/>
          <a:r>
            <a:rPr lang="ru-RU" dirty="0" smtClean="0">
              <a:latin typeface="Arial" pitchFamily="34" charset="0"/>
              <a:cs typeface="Arial" pitchFamily="34" charset="0"/>
            </a:rPr>
            <a:t>Группа соц.сети «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Вконтакте</a:t>
          </a:r>
          <a:r>
            <a:rPr lang="ru-RU" dirty="0" smtClean="0">
              <a:latin typeface="Arial" pitchFamily="34" charset="0"/>
              <a:cs typeface="Arial" pitchFamily="34" charset="0"/>
            </a:rPr>
            <a:t>» 1986 человек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CDBD1ACA-7E27-4970-97B9-E9E4B71F124B}" type="parTrans" cxnId="{7036F717-7BF3-415B-9164-19C58F8F69BD}">
      <dgm:prSet/>
      <dgm:spPr/>
      <dgm:t>
        <a:bodyPr/>
        <a:lstStyle/>
        <a:p>
          <a:endParaRPr lang="ru-RU"/>
        </a:p>
      </dgm:t>
    </dgm:pt>
    <dgm:pt modelId="{E4D0178F-C832-4865-98A5-20F541DBEFE7}" type="sibTrans" cxnId="{7036F717-7BF3-415B-9164-19C58F8F69BD}">
      <dgm:prSet/>
      <dgm:spPr/>
      <dgm:t>
        <a:bodyPr/>
        <a:lstStyle/>
        <a:p>
          <a:endParaRPr lang="ru-RU"/>
        </a:p>
      </dgm:t>
    </dgm:pt>
    <dgm:pt modelId="{07F70681-CC1A-4BF7-962F-909335DA3CD1}">
      <dgm:prSet phldrT="[Текст]"/>
      <dgm:spPr/>
      <dgm:t>
        <a:bodyPr/>
        <a:lstStyle/>
        <a:p>
          <a:endParaRPr lang="ru-RU" dirty="0"/>
        </a:p>
      </dgm:t>
    </dgm:pt>
    <dgm:pt modelId="{1E32C1B9-46D7-4D04-A4DC-3DC3F3A3CDA9}" type="parTrans" cxnId="{13CF8FDB-E738-4EBB-BFC3-BC7C41C0A884}">
      <dgm:prSet/>
      <dgm:spPr/>
      <dgm:t>
        <a:bodyPr/>
        <a:lstStyle/>
        <a:p>
          <a:endParaRPr lang="ru-RU"/>
        </a:p>
      </dgm:t>
    </dgm:pt>
    <dgm:pt modelId="{9F8381E0-C6DC-4665-A799-5BA8BD710CEB}" type="sibTrans" cxnId="{13CF8FDB-E738-4EBB-BFC3-BC7C41C0A884}">
      <dgm:prSet/>
      <dgm:spPr/>
      <dgm:t>
        <a:bodyPr/>
        <a:lstStyle/>
        <a:p>
          <a:endParaRPr lang="ru-RU"/>
        </a:p>
      </dgm:t>
    </dgm:pt>
    <dgm:pt modelId="{7DA7E35E-7037-4AF5-8364-AF7033C63E1F}">
      <dgm:prSet phldrT="[Текст]"/>
      <dgm:spPr/>
      <dgm:t>
        <a:bodyPr/>
        <a:lstStyle/>
        <a:p>
          <a:endParaRPr lang="ru-RU" dirty="0"/>
        </a:p>
      </dgm:t>
    </dgm:pt>
    <dgm:pt modelId="{AD7FFD5C-7EDC-4807-8B26-977F6B4C868E}" type="parTrans" cxnId="{E2317797-C84D-4314-AAD2-5CD9A7D1D5A1}">
      <dgm:prSet/>
      <dgm:spPr/>
      <dgm:t>
        <a:bodyPr/>
        <a:lstStyle/>
        <a:p>
          <a:endParaRPr lang="ru-RU"/>
        </a:p>
      </dgm:t>
    </dgm:pt>
    <dgm:pt modelId="{59918B06-AF6E-4D96-84CF-5D9A2642C0AE}" type="sibTrans" cxnId="{E2317797-C84D-4314-AAD2-5CD9A7D1D5A1}">
      <dgm:prSet/>
      <dgm:spPr/>
      <dgm:t>
        <a:bodyPr/>
        <a:lstStyle/>
        <a:p>
          <a:endParaRPr lang="ru-RU"/>
        </a:p>
      </dgm:t>
    </dgm:pt>
    <dgm:pt modelId="{CBB18472-68CF-4752-8EF6-47EB35B8B00F}" type="pres">
      <dgm:prSet presAssocID="{52D82E19-E873-4F54-8D18-12CA3BFA33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EC175A-A067-47DC-B6C4-112DD0671D7D}" type="pres">
      <dgm:prSet presAssocID="{7DA7E35E-7037-4AF5-8364-AF7033C63E1F}" presName="hierRoot1" presStyleCnt="0"/>
      <dgm:spPr/>
    </dgm:pt>
    <dgm:pt modelId="{9F2EF86A-25AE-46FD-9B59-72F5A1718DC2}" type="pres">
      <dgm:prSet presAssocID="{7DA7E35E-7037-4AF5-8364-AF7033C63E1F}" presName="composite" presStyleCnt="0"/>
      <dgm:spPr/>
    </dgm:pt>
    <dgm:pt modelId="{73974A3E-CB7B-4A37-A9BF-8017F6CC856F}" type="pres">
      <dgm:prSet presAssocID="{7DA7E35E-7037-4AF5-8364-AF7033C63E1F}" presName="image" presStyleLbl="node0" presStyleIdx="0" presStyleCnt="2" custAng="0" custScaleX="12268" custScaleY="23175" custLinFactX="11876" custLinFactNeighborX="100000" custLinFactNeighborY="52114"/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7D233F95-C8D1-4C29-9466-05533B654EA6}" type="pres">
      <dgm:prSet presAssocID="{7DA7E35E-7037-4AF5-8364-AF7033C63E1F}" presName="text" presStyleLbl="revTx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F7C1A8-7BA4-4013-BA8C-6DD241573C97}" type="pres">
      <dgm:prSet presAssocID="{7DA7E35E-7037-4AF5-8364-AF7033C63E1F}" presName="hierChild2" presStyleCnt="0"/>
      <dgm:spPr/>
    </dgm:pt>
    <dgm:pt modelId="{CD0BD2BC-07C8-455F-978A-CE275C8ECBF6}" type="pres">
      <dgm:prSet presAssocID="{5D213F23-E01C-4C84-9690-030CC9029965}" presName="hierRoot1" presStyleCnt="0"/>
      <dgm:spPr/>
    </dgm:pt>
    <dgm:pt modelId="{98829FD9-42A2-4C11-9D0B-DAE33AF821D1}" type="pres">
      <dgm:prSet presAssocID="{5D213F23-E01C-4C84-9690-030CC9029965}" presName="composite" presStyleCnt="0"/>
      <dgm:spPr/>
    </dgm:pt>
    <dgm:pt modelId="{532D2EF8-C18F-46CB-B634-B0FE624F2C4A}" type="pres">
      <dgm:prSet presAssocID="{5D213F23-E01C-4C84-9690-030CC9029965}" presName="image" presStyleLbl="node0" presStyleIdx="1" presStyleCnt="2" custFlipVert="1" custScaleX="11448" custScaleY="4423" custLinFactX="-42540" custLinFactNeighborX="-100000" custLinFactNeighborY="3831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  <dgm:t>
        <a:bodyPr/>
        <a:lstStyle/>
        <a:p>
          <a:endParaRPr lang="ru-RU"/>
        </a:p>
      </dgm:t>
    </dgm:pt>
    <dgm:pt modelId="{3222A417-3ED8-4E1A-9080-382E62040076}" type="pres">
      <dgm:prSet presAssocID="{5D213F23-E01C-4C84-9690-030CC9029965}" presName="text" presStyleLbl="revTx" presStyleIdx="1" presStyleCnt="6" custLinFactY="63737" custLinFactNeighborX="8398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EEF0B3-4AE2-4055-84FA-152324DABAF3}" type="pres">
      <dgm:prSet presAssocID="{5D213F23-E01C-4C84-9690-030CC9029965}" presName="hierChild2" presStyleCnt="0"/>
      <dgm:spPr/>
    </dgm:pt>
    <dgm:pt modelId="{143DF43A-0E51-45C1-8C7F-EC688B604D19}" type="pres">
      <dgm:prSet presAssocID="{624D4806-1673-46D1-A1BE-AEBF82896FE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9856A4C-3AA5-4E04-AD60-0EE51FE9F2EE}" type="pres">
      <dgm:prSet presAssocID="{5CAA187B-E7CA-40A0-B89A-49F5B03D663A}" presName="hierRoot2" presStyleCnt="0"/>
      <dgm:spPr/>
    </dgm:pt>
    <dgm:pt modelId="{B5116737-C792-4442-BD9A-DDA6117B1266}" type="pres">
      <dgm:prSet presAssocID="{5CAA187B-E7CA-40A0-B89A-49F5B03D663A}" presName="composite2" presStyleCnt="0"/>
      <dgm:spPr/>
    </dgm:pt>
    <dgm:pt modelId="{FF5B033D-469E-4041-866A-0EC6C6EEE2C8}" type="pres">
      <dgm:prSet presAssocID="{5CAA187B-E7CA-40A0-B89A-49F5B03D663A}" presName="image2" presStyleLbl="node2" presStyleIdx="0" presStyleCnt="2" custScaleX="43556" custScaleY="31592" custLinFactNeighborX="-2994" custLinFactNeighborY="-9248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70CC037E-4550-451E-9FCB-7389687FA71D}" type="pres">
      <dgm:prSet presAssocID="{5CAA187B-E7CA-40A0-B89A-49F5B03D663A}" presName="text2" presStyleLbl="revTx" presStyleIdx="2" presStyleCnt="6" custScaleX="101814" custScaleY="93713" custLinFactY="-4852" custLinFactNeighborX="87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203922-49D9-4821-9081-69FC70603D08}" type="pres">
      <dgm:prSet presAssocID="{5CAA187B-E7CA-40A0-B89A-49F5B03D663A}" presName="hierChild3" presStyleCnt="0"/>
      <dgm:spPr/>
    </dgm:pt>
    <dgm:pt modelId="{76BF419B-D9B2-436A-A71B-7F83ED7F774F}" type="pres">
      <dgm:prSet presAssocID="{FA7723E1-9AD3-4B28-9F0B-B90331194D1C}" presName="Name17" presStyleLbl="parChTrans1D3" presStyleIdx="0" presStyleCnt="2"/>
      <dgm:spPr/>
      <dgm:t>
        <a:bodyPr/>
        <a:lstStyle/>
        <a:p>
          <a:endParaRPr lang="ru-RU"/>
        </a:p>
      </dgm:t>
    </dgm:pt>
    <dgm:pt modelId="{FE292E63-A6EA-43A0-89EF-9377CDE03AA6}" type="pres">
      <dgm:prSet presAssocID="{648C4AEA-F140-4ADC-AA86-00DC61C52546}" presName="hierRoot3" presStyleCnt="0"/>
      <dgm:spPr/>
    </dgm:pt>
    <dgm:pt modelId="{226E699A-1015-479D-BB59-67A60619F146}" type="pres">
      <dgm:prSet presAssocID="{648C4AEA-F140-4ADC-AA86-00DC61C52546}" presName="composite3" presStyleCnt="0"/>
      <dgm:spPr/>
    </dgm:pt>
    <dgm:pt modelId="{DFA46906-9EF3-4932-A1C1-73D3B7F9A107}" type="pres">
      <dgm:prSet presAssocID="{648C4AEA-F140-4ADC-AA86-00DC61C52546}" presName="image3" presStyleLbl="node3" presStyleIdx="0" presStyleCnt="2" custLinFactY="-19300" custLinFactNeighborX="14007" custLinFactNeighborY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5B4AAE7B-CCCC-4785-A5A3-0E29FCE49EB1}" type="pres">
      <dgm:prSet presAssocID="{648C4AEA-F140-4ADC-AA86-00DC61C52546}" presName="text3" presStyleLbl="revTx" presStyleIdx="3" presStyleCnt="6" custScaleY="66933" custLinFactNeighborX="-65155" custLinFactNeighborY="-308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1186EC-3EE7-4FA9-93B3-77DB57A2D9D8}" type="pres">
      <dgm:prSet presAssocID="{648C4AEA-F140-4ADC-AA86-00DC61C52546}" presName="hierChild4" presStyleCnt="0"/>
      <dgm:spPr/>
    </dgm:pt>
    <dgm:pt modelId="{C28BCA6B-F1DC-4184-BD5A-B93649DD39E2}" type="pres">
      <dgm:prSet presAssocID="{CDBD1ACA-7E27-4970-97B9-E9E4B71F124B}" presName="Name17" presStyleLbl="parChTrans1D3" presStyleIdx="1" presStyleCnt="2"/>
      <dgm:spPr/>
      <dgm:t>
        <a:bodyPr/>
        <a:lstStyle/>
        <a:p>
          <a:endParaRPr lang="ru-RU"/>
        </a:p>
      </dgm:t>
    </dgm:pt>
    <dgm:pt modelId="{372CE44B-1866-48A9-9375-C911869B7D14}" type="pres">
      <dgm:prSet presAssocID="{0907A186-F92F-48A3-9DD9-D61287A517E3}" presName="hierRoot3" presStyleCnt="0"/>
      <dgm:spPr/>
    </dgm:pt>
    <dgm:pt modelId="{9A6E3B73-516F-48F1-8934-FC4F70E81FAF}" type="pres">
      <dgm:prSet presAssocID="{0907A186-F92F-48A3-9DD9-D61287A517E3}" presName="composite3" presStyleCnt="0"/>
      <dgm:spPr/>
    </dgm:pt>
    <dgm:pt modelId="{ADC22B39-6C72-4099-99A3-923F78B1D2FD}" type="pres">
      <dgm:prSet presAssocID="{0907A186-F92F-48A3-9DD9-D61287A517E3}" presName="image3" presStyleLbl="node3" presStyleIdx="1" presStyleCnt="2" custLinFactNeighborX="-79563" custLinFactNeighborY="-7833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39A163CB-AC3A-4A84-831B-95102F3363D0}" type="pres">
      <dgm:prSet presAssocID="{0907A186-F92F-48A3-9DD9-D61287A517E3}" presName="text3" presStyleLbl="revTx" presStyleIdx="4" presStyleCnt="6" custScaleX="80454" custScaleY="90929" custLinFactX="-35315" custLinFactNeighborX="-100000" custLinFactNeighborY="97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D80874-7547-4C1D-AC3C-1958424F3ED2}" type="pres">
      <dgm:prSet presAssocID="{0907A186-F92F-48A3-9DD9-D61287A517E3}" presName="hierChild4" presStyleCnt="0"/>
      <dgm:spPr/>
    </dgm:pt>
    <dgm:pt modelId="{295B4878-A24F-457C-97E7-20D93484D5A8}" type="pres">
      <dgm:prSet presAssocID="{1E32C1B9-46D7-4D04-A4DC-3DC3F3A3CDA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B1E126B-CEFC-4556-A8A5-93E970BB59E7}" type="pres">
      <dgm:prSet presAssocID="{07F70681-CC1A-4BF7-962F-909335DA3CD1}" presName="hierRoot2" presStyleCnt="0"/>
      <dgm:spPr/>
    </dgm:pt>
    <dgm:pt modelId="{4CD7399E-12CC-4A51-9117-A801151E5942}" type="pres">
      <dgm:prSet presAssocID="{07F70681-CC1A-4BF7-962F-909335DA3CD1}" presName="composite2" presStyleCnt="0"/>
      <dgm:spPr/>
    </dgm:pt>
    <dgm:pt modelId="{96D6150A-FBB2-4460-82AE-A93A64077B1E}" type="pres">
      <dgm:prSet presAssocID="{07F70681-CC1A-4BF7-962F-909335DA3CD1}" presName="image2" presStyleLbl="node2" presStyleIdx="1" presStyleCnt="2" custLinFactX="-100000" custLinFactNeighborX="-173183" custLinFactNeighborY="-99249"/>
      <dgm:spPr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5F82E1C2-D864-4623-827C-59FE7D695D31}" type="pres">
      <dgm:prSet presAssocID="{07F70681-CC1A-4BF7-962F-909335DA3CD1}" presName="text2" presStyleLbl="revTx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AD192F-858E-41D8-904A-5176638C667E}" type="pres">
      <dgm:prSet presAssocID="{07F70681-CC1A-4BF7-962F-909335DA3CD1}" presName="hierChild3" presStyleCnt="0"/>
      <dgm:spPr/>
    </dgm:pt>
  </dgm:ptLst>
  <dgm:cxnLst>
    <dgm:cxn modelId="{85DD50A6-C49B-416C-A69A-6FA061BDDD8C}" type="presOf" srcId="{624D4806-1673-46D1-A1BE-AEBF82896FE8}" destId="{143DF43A-0E51-45C1-8C7F-EC688B604D19}" srcOrd="0" destOrd="0" presId="urn:microsoft.com/office/officeart/2009/layout/CirclePictureHierarchy"/>
    <dgm:cxn modelId="{A50D8B76-2E83-42C5-B504-EA97417F495A}" srcId="{5D213F23-E01C-4C84-9690-030CC9029965}" destId="{5CAA187B-E7CA-40A0-B89A-49F5B03D663A}" srcOrd="0" destOrd="0" parTransId="{624D4806-1673-46D1-A1BE-AEBF82896FE8}" sibTransId="{21133D09-7268-4D53-9126-2A8EEEB9DED9}"/>
    <dgm:cxn modelId="{E2317797-C84D-4314-AAD2-5CD9A7D1D5A1}" srcId="{52D82E19-E873-4F54-8D18-12CA3BFA3322}" destId="{7DA7E35E-7037-4AF5-8364-AF7033C63E1F}" srcOrd="0" destOrd="0" parTransId="{AD7FFD5C-7EDC-4807-8B26-977F6B4C868E}" sibTransId="{59918B06-AF6E-4D96-84CF-5D9A2642C0AE}"/>
    <dgm:cxn modelId="{F64DABFC-015A-45B3-A07D-D7BC1568493F}" type="presOf" srcId="{648C4AEA-F140-4ADC-AA86-00DC61C52546}" destId="{5B4AAE7B-CCCC-4785-A5A3-0E29FCE49EB1}" srcOrd="0" destOrd="0" presId="urn:microsoft.com/office/officeart/2009/layout/CirclePictureHierarchy"/>
    <dgm:cxn modelId="{05460F9D-C3FC-42BB-A3BE-6CB18D02ABFB}" type="presOf" srcId="{CDBD1ACA-7E27-4970-97B9-E9E4B71F124B}" destId="{C28BCA6B-F1DC-4184-BD5A-B93649DD39E2}" srcOrd="0" destOrd="0" presId="urn:microsoft.com/office/officeart/2009/layout/CirclePictureHierarchy"/>
    <dgm:cxn modelId="{81BE0662-FBB1-4EC8-A0CD-0A847ACB8AC3}" srcId="{5CAA187B-E7CA-40A0-B89A-49F5B03D663A}" destId="{648C4AEA-F140-4ADC-AA86-00DC61C52546}" srcOrd="0" destOrd="0" parTransId="{FA7723E1-9AD3-4B28-9F0B-B90331194D1C}" sibTransId="{25D3DE60-04BA-499D-94FE-E0806C9E1860}"/>
    <dgm:cxn modelId="{A25107A5-58F3-4409-9ADF-9B8F91D6DD8B}" srcId="{52D82E19-E873-4F54-8D18-12CA3BFA3322}" destId="{5D213F23-E01C-4C84-9690-030CC9029965}" srcOrd="1" destOrd="0" parTransId="{7236CB5D-BB80-402D-8A41-C4981CDD112F}" sibTransId="{C6CFAC13-9194-4720-B6D4-9C072A271A72}"/>
    <dgm:cxn modelId="{B2C8F53A-CA87-408F-A05C-66005BE43E34}" type="presOf" srcId="{52D82E19-E873-4F54-8D18-12CA3BFA3322}" destId="{CBB18472-68CF-4752-8EF6-47EB35B8B00F}" srcOrd="0" destOrd="0" presId="urn:microsoft.com/office/officeart/2009/layout/CirclePictureHierarchy"/>
    <dgm:cxn modelId="{F86B093A-AC40-4F69-84E7-E9695D675495}" type="presOf" srcId="{07F70681-CC1A-4BF7-962F-909335DA3CD1}" destId="{5F82E1C2-D864-4623-827C-59FE7D695D31}" srcOrd="0" destOrd="0" presId="urn:microsoft.com/office/officeart/2009/layout/CirclePictureHierarchy"/>
    <dgm:cxn modelId="{78D7A449-B5CA-4F58-B46B-1E1901308683}" type="presOf" srcId="{FA7723E1-9AD3-4B28-9F0B-B90331194D1C}" destId="{76BF419B-D9B2-436A-A71B-7F83ED7F774F}" srcOrd="0" destOrd="0" presId="urn:microsoft.com/office/officeart/2009/layout/CirclePictureHierarchy"/>
    <dgm:cxn modelId="{7036F717-7BF3-415B-9164-19C58F8F69BD}" srcId="{5CAA187B-E7CA-40A0-B89A-49F5B03D663A}" destId="{0907A186-F92F-48A3-9DD9-D61287A517E3}" srcOrd="1" destOrd="0" parTransId="{CDBD1ACA-7E27-4970-97B9-E9E4B71F124B}" sibTransId="{E4D0178F-C832-4865-98A5-20F541DBEFE7}"/>
    <dgm:cxn modelId="{EB9E0134-ED5F-4799-8253-872B6DFF4875}" type="presOf" srcId="{5D213F23-E01C-4C84-9690-030CC9029965}" destId="{3222A417-3ED8-4E1A-9080-382E62040076}" srcOrd="0" destOrd="0" presId="urn:microsoft.com/office/officeart/2009/layout/CirclePictureHierarchy"/>
    <dgm:cxn modelId="{0A3BE373-34EE-4A76-B3D3-F1CDE72846B5}" type="presOf" srcId="{1E32C1B9-46D7-4D04-A4DC-3DC3F3A3CDA9}" destId="{295B4878-A24F-457C-97E7-20D93484D5A8}" srcOrd="0" destOrd="0" presId="urn:microsoft.com/office/officeart/2009/layout/CirclePictureHierarchy"/>
    <dgm:cxn modelId="{13CF8FDB-E738-4EBB-BFC3-BC7C41C0A884}" srcId="{5D213F23-E01C-4C84-9690-030CC9029965}" destId="{07F70681-CC1A-4BF7-962F-909335DA3CD1}" srcOrd="1" destOrd="0" parTransId="{1E32C1B9-46D7-4D04-A4DC-3DC3F3A3CDA9}" sibTransId="{9F8381E0-C6DC-4665-A799-5BA8BD710CEB}"/>
    <dgm:cxn modelId="{A4E5B29F-D750-46A7-9AFF-8A43944111CA}" type="presOf" srcId="{0907A186-F92F-48A3-9DD9-D61287A517E3}" destId="{39A163CB-AC3A-4A84-831B-95102F3363D0}" srcOrd="0" destOrd="0" presId="urn:microsoft.com/office/officeart/2009/layout/CirclePictureHierarchy"/>
    <dgm:cxn modelId="{842791EE-DE91-4859-85B8-30BF05F4F039}" type="presOf" srcId="{7DA7E35E-7037-4AF5-8364-AF7033C63E1F}" destId="{7D233F95-C8D1-4C29-9466-05533B654EA6}" srcOrd="0" destOrd="0" presId="urn:microsoft.com/office/officeart/2009/layout/CirclePictureHierarchy"/>
    <dgm:cxn modelId="{E4E0199A-5FC4-471D-BBB9-55DB097A10AF}" type="presOf" srcId="{5CAA187B-E7CA-40A0-B89A-49F5B03D663A}" destId="{70CC037E-4550-451E-9FCB-7389687FA71D}" srcOrd="0" destOrd="0" presId="urn:microsoft.com/office/officeart/2009/layout/CirclePictureHierarchy"/>
    <dgm:cxn modelId="{FFC9A549-ED07-4E6E-9A0F-86D0DF3E63C7}" type="presParOf" srcId="{CBB18472-68CF-4752-8EF6-47EB35B8B00F}" destId="{81EC175A-A067-47DC-B6C4-112DD0671D7D}" srcOrd="0" destOrd="0" presId="urn:microsoft.com/office/officeart/2009/layout/CirclePictureHierarchy"/>
    <dgm:cxn modelId="{1AAFF594-BCF7-429E-9A70-715D1FA5029E}" type="presParOf" srcId="{81EC175A-A067-47DC-B6C4-112DD0671D7D}" destId="{9F2EF86A-25AE-46FD-9B59-72F5A1718DC2}" srcOrd="0" destOrd="0" presId="urn:microsoft.com/office/officeart/2009/layout/CirclePictureHierarchy"/>
    <dgm:cxn modelId="{298B74BA-EF45-4AF9-9BEA-08F5D28AA422}" type="presParOf" srcId="{9F2EF86A-25AE-46FD-9B59-72F5A1718DC2}" destId="{73974A3E-CB7B-4A37-A9BF-8017F6CC856F}" srcOrd="0" destOrd="0" presId="urn:microsoft.com/office/officeart/2009/layout/CirclePictureHierarchy"/>
    <dgm:cxn modelId="{CA9EE303-A465-4AC4-8430-FB6F3BDAA8AA}" type="presParOf" srcId="{9F2EF86A-25AE-46FD-9B59-72F5A1718DC2}" destId="{7D233F95-C8D1-4C29-9466-05533B654EA6}" srcOrd="1" destOrd="0" presId="urn:microsoft.com/office/officeart/2009/layout/CirclePictureHierarchy"/>
    <dgm:cxn modelId="{37E26DC1-C747-4793-A33B-395E4C78B455}" type="presParOf" srcId="{81EC175A-A067-47DC-B6C4-112DD0671D7D}" destId="{7FF7C1A8-7BA4-4013-BA8C-6DD241573C97}" srcOrd="1" destOrd="0" presId="urn:microsoft.com/office/officeart/2009/layout/CirclePictureHierarchy"/>
    <dgm:cxn modelId="{67321092-2521-4B66-8F11-CC552ACC00B1}" type="presParOf" srcId="{CBB18472-68CF-4752-8EF6-47EB35B8B00F}" destId="{CD0BD2BC-07C8-455F-978A-CE275C8ECBF6}" srcOrd="1" destOrd="0" presId="urn:microsoft.com/office/officeart/2009/layout/CirclePictureHierarchy"/>
    <dgm:cxn modelId="{B2B69670-4A3B-46FE-85A9-4D1E1D8C55FA}" type="presParOf" srcId="{CD0BD2BC-07C8-455F-978A-CE275C8ECBF6}" destId="{98829FD9-42A2-4C11-9D0B-DAE33AF821D1}" srcOrd="0" destOrd="0" presId="urn:microsoft.com/office/officeart/2009/layout/CirclePictureHierarchy"/>
    <dgm:cxn modelId="{E385467C-CF44-49AE-8EC4-10BD396A5DC5}" type="presParOf" srcId="{98829FD9-42A2-4C11-9D0B-DAE33AF821D1}" destId="{532D2EF8-C18F-46CB-B634-B0FE624F2C4A}" srcOrd="0" destOrd="0" presId="urn:microsoft.com/office/officeart/2009/layout/CirclePictureHierarchy"/>
    <dgm:cxn modelId="{F4843F41-2FBE-46B6-A925-B4A31BCF551E}" type="presParOf" srcId="{98829FD9-42A2-4C11-9D0B-DAE33AF821D1}" destId="{3222A417-3ED8-4E1A-9080-382E62040076}" srcOrd="1" destOrd="0" presId="urn:microsoft.com/office/officeart/2009/layout/CirclePictureHierarchy"/>
    <dgm:cxn modelId="{4C8A9DCC-2DC9-44A5-A9DB-3F867D5DAD78}" type="presParOf" srcId="{CD0BD2BC-07C8-455F-978A-CE275C8ECBF6}" destId="{4CEEF0B3-4AE2-4055-84FA-152324DABAF3}" srcOrd="1" destOrd="0" presId="urn:microsoft.com/office/officeart/2009/layout/CirclePictureHierarchy"/>
    <dgm:cxn modelId="{1481998A-315E-4A5E-96D0-126A12D5BA5D}" type="presParOf" srcId="{4CEEF0B3-4AE2-4055-84FA-152324DABAF3}" destId="{143DF43A-0E51-45C1-8C7F-EC688B604D19}" srcOrd="0" destOrd="0" presId="urn:microsoft.com/office/officeart/2009/layout/CirclePictureHierarchy"/>
    <dgm:cxn modelId="{265C22F1-5EB0-4BF8-8F8A-05AB9E93B9EE}" type="presParOf" srcId="{4CEEF0B3-4AE2-4055-84FA-152324DABAF3}" destId="{49856A4C-3AA5-4E04-AD60-0EE51FE9F2EE}" srcOrd="1" destOrd="0" presId="urn:microsoft.com/office/officeart/2009/layout/CirclePictureHierarchy"/>
    <dgm:cxn modelId="{8842F5A7-DAAC-4606-B8A0-A25B26FAFFC5}" type="presParOf" srcId="{49856A4C-3AA5-4E04-AD60-0EE51FE9F2EE}" destId="{B5116737-C792-4442-BD9A-DDA6117B1266}" srcOrd="0" destOrd="0" presId="urn:microsoft.com/office/officeart/2009/layout/CirclePictureHierarchy"/>
    <dgm:cxn modelId="{68FAB3F1-F765-4B4C-A0E4-355E5D18E0AD}" type="presParOf" srcId="{B5116737-C792-4442-BD9A-DDA6117B1266}" destId="{FF5B033D-469E-4041-866A-0EC6C6EEE2C8}" srcOrd="0" destOrd="0" presId="urn:microsoft.com/office/officeart/2009/layout/CirclePictureHierarchy"/>
    <dgm:cxn modelId="{BF82C2EA-2725-49CD-8132-128F8830B653}" type="presParOf" srcId="{B5116737-C792-4442-BD9A-DDA6117B1266}" destId="{70CC037E-4550-451E-9FCB-7389687FA71D}" srcOrd="1" destOrd="0" presId="urn:microsoft.com/office/officeart/2009/layout/CirclePictureHierarchy"/>
    <dgm:cxn modelId="{FAA73956-3B7A-4320-8A06-1CDFD149698F}" type="presParOf" srcId="{49856A4C-3AA5-4E04-AD60-0EE51FE9F2EE}" destId="{19203922-49D9-4821-9081-69FC70603D08}" srcOrd="1" destOrd="0" presId="urn:microsoft.com/office/officeart/2009/layout/CirclePictureHierarchy"/>
    <dgm:cxn modelId="{404F0D04-8C74-4939-9DE6-21E58CEDF3F3}" type="presParOf" srcId="{19203922-49D9-4821-9081-69FC70603D08}" destId="{76BF419B-D9B2-436A-A71B-7F83ED7F774F}" srcOrd="0" destOrd="0" presId="urn:microsoft.com/office/officeart/2009/layout/CirclePictureHierarchy"/>
    <dgm:cxn modelId="{7AD39AF1-A1CE-4209-A44C-F11A0C7ED4A6}" type="presParOf" srcId="{19203922-49D9-4821-9081-69FC70603D08}" destId="{FE292E63-A6EA-43A0-89EF-9377CDE03AA6}" srcOrd="1" destOrd="0" presId="urn:microsoft.com/office/officeart/2009/layout/CirclePictureHierarchy"/>
    <dgm:cxn modelId="{DE0C3C69-6B15-4771-9C62-6F7EA583C3EB}" type="presParOf" srcId="{FE292E63-A6EA-43A0-89EF-9377CDE03AA6}" destId="{226E699A-1015-479D-BB59-67A60619F146}" srcOrd="0" destOrd="0" presId="urn:microsoft.com/office/officeart/2009/layout/CirclePictureHierarchy"/>
    <dgm:cxn modelId="{8BE92AC0-C8EB-4782-9860-BB3EBE653029}" type="presParOf" srcId="{226E699A-1015-479D-BB59-67A60619F146}" destId="{DFA46906-9EF3-4932-A1C1-73D3B7F9A107}" srcOrd="0" destOrd="0" presId="urn:microsoft.com/office/officeart/2009/layout/CirclePictureHierarchy"/>
    <dgm:cxn modelId="{3CA5DD6A-996F-4A11-86A9-471D4E26FA0E}" type="presParOf" srcId="{226E699A-1015-479D-BB59-67A60619F146}" destId="{5B4AAE7B-CCCC-4785-A5A3-0E29FCE49EB1}" srcOrd="1" destOrd="0" presId="urn:microsoft.com/office/officeart/2009/layout/CirclePictureHierarchy"/>
    <dgm:cxn modelId="{E1406D98-4B1E-4DF1-B70B-A95E542C65B3}" type="presParOf" srcId="{FE292E63-A6EA-43A0-89EF-9377CDE03AA6}" destId="{1C1186EC-3EE7-4FA9-93B3-77DB57A2D9D8}" srcOrd="1" destOrd="0" presId="urn:microsoft.com/office/officeart/2009/layout/CirclePictureHierarchy"/>
    <dgm:cxn modelId="{C4F8E922-D8CE-47A3-AAFB-B1FBCBCCE336}" type="presParOf" srcId="{19203922-49D9-4821-9081-69FC70603D08}" destId="{C28BCA6B-F1DC-4184-BD5A-B93649DD39E2}" srcOrd="2" destOrd="0" presId="urn:microsoft.com/office/officeart/2009/layout/CirclePictureHierarchy"/>
    <dgm:cxn modelId="{E0631068-4F9E-4B5C-9379-10C38D4B3E46}" type="presParOf" srcId="{19203922-49D9-4821-9081-69FC70603D08}" destId="{372CE44B-1866-48A9-9375-C911869B7D14}" srcOrd="3" destOrd="0" presId="urn:microsoft.com/office/officeart/2009/layout/CirclePictureHierarchy"/>
    <dgm:cxn modelId="{927E12D4-5895-4622-90E5-E9DB3EE23B76}" type="presParOf" srcId="{372CE44B-1866-48A9-9375-C911869B7D14}" destId="{9A6E3B73-516F-48F1-8934-FC4F70E81FAF}" srcOrd="0" destOrd="0" presId="urn:microsoft.com/office/officeart/2009/layout/CirclePictureHierarchy"/>
    <dgm:cxn modelId="{19B9659E-D90B-48E8-B940-DEF7A3481CAC}" type="presParOf" srcId="{9A6E3B73-516F-48F1-8934-FC4F70E81FAF}" destId="{ADC22B39-6C72-4099-99A3-923F78B1D2FD}" srcOrd="0" destOrd="0" presId="urn:microsoft.com/office/officeart/2009/layout/CirclePictureHierarchy"/>
    <dgm:cxn modelId="{CB6011EB-FCC4-4D4C-B4CA-3271F6E0E1E7}" type="presParOf" srcId="{9A6E3B73-516F-48F1-8934-FC4F70E81FAF}" destId="{39A163CB-AC3A-4A84-831B-95102F3363D0}" srcOrd="1" destOrd="0" presId="urn:microsoft.com/office/officeart/2009/layout/CirclePictureHierarchy"/>
    <dgm:cxn modelId="{96701FB0-CC60-451E-B2C3-BCE436A97D6A}" type="presParOf" srcId="{372CE44B-1866-48A9-9375-C911869B7D14}" destId="{09D80874-7547-4C1D-AC3C-1958424F3ED2}" srcOrd="1" destOrd="0" presId="urn:microsoft.com/office/officeart/2009/layout/CirclePictureHierarchy"/>
    <dgm:cxn modelId="{977006E5-3C33-48C2-AE6A-373B782CC5CA}" type="presParOf" srcId="{4CEEF0B3-4AE2-4055-84FA-152324DABAF3}" destId="{295B4878-A24F-457C-97E7-20D93484D5A8}" srcOrd="2" destOrd="0" presId="urn:microsoft.com/office/officeart/2009/layout/CirclePictureHierarchy"/>
    <dgm:cxn modelId="{8155FC0F-BB07-4CC2-BD11-18A291BED4A1}" type="presParOf" srcId="{4CEEF0B3-4AE2-4055-84FA-152324DABAF3}" destId="{1B1E126B-CEFC-4556-A8A5-93E970BB59E7}" srcOrd="3" destOrd="0" presId="urn:microsoft.com/office/officeart/2009/layout/CirclePictureHierarchy"/>
    <dgm:cxn modelId="{32F2987A-2B48-4503-8731-3E32AD14EE1B}" type="presParOf" srcId="{1B1E126B-CEFC-4556-A8A5-93E970BB59E7}" destId="{4CD7399E-12CC-4A51-9117-A801151E5942}" srcOrd="0" destOrd="0" presId="urn:microsoft.com/office/officeart/2009/layout/CirclePictureHierarchy"/>
    <dgm:cxn modelId="{EB7358CC-3630-4441-AD02-827265D018B3}" type="presParOf" srcId="{4CD7399E-12CC-4A51-9117-A801151E5942}" destId="{96D6150A-FBB2-4460-82AE-A93A64077B1E}" srcOrd="0" destOrd="0" presId="urn:microsoft.com/office/officeart/2009/layout/CirclePictureHierarchy"/>
    <dgm:cxn modelId="{519436E4-5EC4-411E-AB8E-6DD958FA0776}" type="presParOf" srcId="{4CD7399E-12CC-4A51-9117-A801151E5942}" destId="{5F82E1C2-D864-4623-827C-59FE7D695D31}" srcOrd="1" destOrd="0" presId="urn:microsoft.com/office/officeart/2009/layout/CirclePictureHierarchy"/>
    <dgm:cxn modelId="{95EDFBA0-DC2B-4A4B-B3AF-AE047C9B51E0}" type="presParOf" srcId="{1B1E126B-CEFC-4556-A8A5-93E970BB59E7}" destId="{8EAD192F-858E-41D8-904A-5176638C667E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5B4878-A24F-457C-97E7-20D93484D5A8}">
      <dsp:nvSpPr>
        <dsp:cNvPr id="0" name=""/>
        <dsp:cNvSpPr/>
      </dsp:nvSpPr>
      <dsp:spPr>
        <a:xfrm>
          <a:off x="1890516" y="541866"/>
          <a:ext cx="191906" cy="721617"/>
        </a:xfrm>
        <a:custGeom>
          <a:avLst/>
          <a:gdLst/>
          <a:ahLst/>
          <a:cxnLst/>
          <a:rect l="0" t="0" r="0" b="0"/>
          <a:pathLst>
            <a:path>
              <a:moveTo>
                <a:pt x="0" y="721617"/>
              </a:moveTo>
              <a:lnTo>
                <a:pt x="191906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BCA6B-F1DC-4184-BD5A-B93649DD39E2}">
      <dsp:nvSpPr>
        <dsp:cNvPr id="0" name=""/>
        <dsp:cNvSpPr/>
      </dsp:nvSpPr>
      <dsp:spPr>
        <a:xfrm>
          <a:off x="2006328" y="1397769"/>
          <a:ext cx="1024028" cy="939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053"/>
              </a:lnTo>
              <a:lnTo>
                <a:pt x="1024028" y="747053"/>
              </a:lnTo>
              <a:lnTo>
                <a:pt x="1024028" y="939709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F419B-D9B2-436A-A71B-7F83ED7F774F}">
      <dsp:nvSpPr>
        <dsp:cNvPr id="0" name=""/>
        <dsp:cNvSpPr/>
      </dsp:nvSpPr>
      <dsp:spPr>
        <a:xfrm>
          <a:off x="793331" y="1397769"/>
          <a:ext cx="1212997" cy="434575"/>
        </a:xfrm>
        <a:custGeom>
          <a:avLst/>
          <a:gdLst/>
          <a:ahLst/>
          <a:cxnLst/>
          <a:rect l="0" t="0" r="0" b="0"/>
          <a:pathLst>
            <a:path>
              <a:moveTo>
                <a:pt x="1212997" y="0"/>
              </a:moveTo>
              <a:lnTo>
                <a:pt x="1212997" y="241920"/>
              </a:lnTo>
              <a:lnTo>
                <a:pt x="0" y="241920"/>
              </a:lnTo>
              <a:lnTo>
                <a:pt x="0" y="434575"/>
              </a:lnTo>
            </a:path>
          </a:pathLst>
        </a:custGeom>
        <a:noFill/>
        <a:ln w="254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DF43A-0E51-45C1-8C7F-EC688B604D19}">
      <dsp:nvSpPr>
        <dsp:cNvPr id="0" name=""/>
        <dsp:cNvSpPr/>
      </dsp:nvSpPr>
      <dsp:spPr>
        <a:xfrm>
          <a:off x="1890516" y="1008241"/>
          <a:ext cx="115812" cy="255242"/>
        </a:xfrm>
        <a:custGeom>
          <a:avLst/>
          <a:gdLst/>
          <a:ahLst/>
          <a:cxnLst/>
          <a:rect l="0" t="0" r="0" b="0"/>
          <a:pathLst>
            <a:path>
              <a:moveTo>
                <a:pt x="0" y="255242"/>
              </a:moveTo>
              <a:lnTo>
                <a:pt x="115812" y="0"/>
              </a:lnTo>
            </a:path>
          </a:pathLst>
        </a:cu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74A3E-CB7B-4A37-A9BF-8017F6CC856F}">
      <dsp:nvSpPr>
        <dsp:cNvPr id="0" name=""/>
        <dsp:cNvSpPr/>
      </dsp:nvSpPr>
      <dsp:spPr>
        <a:xfrm>
          <a:off x="2107006" y="1263484"/>
          <a:ext cx="151263" cy="28574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33F95-C8D1-4C29-9466-05533B654EA6}">
      <dsp:nvSpPr>
        <dsp:cNvPr id="0" name=""/>
        <dsp:cNvSpPr/>
      </dsp:nvSpPr>
      <dsp:spPr>
        <a:xfrm>
          <a:off x="1419709" y="144213"/>
          <a:ext cx="1849494" cy="123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419709" y="144213"/>
        <a:ext cx="1849494" cy="1232996"/>
      </dsp:txXfrm>
    </dsp:sp>
    <dsp:sp modelId="{532D2EF8-C18F-46CB-B634-B0FE624F2C4A}">
      <dsp:nvSpPr>
        <dsp:cNvPr id="0" name=""/>
        <dsp:cNvSpPr/>
      </dsp:nvSpPr>
      <dsp:spPr>
        <a:xfrm flipV="1">
          <a:off x="1819939" y="1208948"/>
          <a:ext cx="141153" cy="545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2A417-3ED8-4E1A-9080-382E62040076}">
      <dsp:nvSpPr>
        <dsp:cNvPr id="0" name=""/>
        <dsp:cNvSpPr/>
      </dsp:nvSpPr>
      <dsp:spPr>
        <a:xfrm>
          <a:off x="5817825" y="2163084"/>
          <a:ext cx="1849494" cy="123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Партнер: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ГБУ ВО «Областной молодежный центр»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>
        <a:off x="5817825" y="2163084"/>
        <a:ext cx="1849494" cy="1232996"/>
      </dsp:txXfrm>
    </dsp:sp>
    <dsp:sp modelId="{FF5B033D-469E-4041-866A-0EC6C6EEE2C8}">
      <dsp:nvSpPr>
        <dsp:cNvPr id="0" name=""/>
        <dsp:cNvSpPr/>
      </dsp:nvSpPr>
      <dsp:spPr>
        <a:xfrm>
          <a:off x="1737806" y="1008241"/>
          <a:ext cx="537043" cy="38952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C037E-4550-451E-9FCB-7389687FA71D}">
      <dsp:nvSpPr>
        <dsp:cNvPr id="0" name=""/>
        <dsp:cNvSpPr/>
      </dsp:nvSpPr>
      <dsp:spPr>
        <a:xfrm>
          <a:off x="2659132" y="469699"/>
          <a:ext cx="1883044" cy="1155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Региональное отделение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ВОД «Волонтеры Победы»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25 человек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>
        <a:off x="2659132" y="469699"/>
        <a:ext cx="1883044" cy="1155477"/>
      </dsp:txXfrm>
    </dsp:sp>
    <dsp:sp modelId="{DFA46906-9EF3-4932-A1C1-73D3B7F9A107}">
      <dsp:nvSpPr>
        <dsp:cNvPr id="0" name=""/>
        <dsp:cNvSpPr/>
      </dsp:nvSpPr>
      <dsp:spPr>
        <a:xfrm>
          <a:off x="176833" y="1832345"/>
          <a:ext cx="1232996" cy="123299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AAE7B-CCCC-4785-A5A3-0E29FCE49EB1}">
      <dsp:nvSpPr>
        <dsp:cNvPr id="0" name=""/>
        <dsp:cNvSpPr/>
      </dsp:nvSpPr>
      <dsp:spPr>
        <a:xfrm>
          <a:off x="32085" y="3123434"/>
          <a:ext cx="1849494" cy="825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Пресс-служба Регионального отделения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>
        <a:off x="32085" y="3123434"/>
        <a:ext cx="1849494" cy="825281"/>
      </dsp:txXfrm>
    </dsp:sp>
    <dsp:sp modelId="{ADC22B39-6C72-4099-99A3-923F78B1D2FD}">
      <dsp:nvSpPr>
        <dsp:cNvPr id="0" name=""/>
        <dsp:cNvSpPr/>
      </dsp:nvSpPr>
      <dsp:spPr>
        <a:xfrm>
          <a:off x="2413858" y="2337479"/>
          <a:ext cx="1232996" cy="123299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163CB-AC3A-4A84-831B-95102F3363D0}">
      <dsp:nvSpPr>
        <dsp:cNvPr id="0" name=""/>
        <dsp:cNvSpPr/>
      </dsp:nvSpPr>
      <dsp:spPr>
        <a:xfrm>
          <a:off x="2305971" y="3475837"/>
          <a:ext cx="1487992" cy="1121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Группа соц.сети «</a:t>
          </a:r>
          <a:r>
            <a:rPr lang="ru-RU" sz="1300" kern="1200" dirty="0" err="1" smtClean="0">
              <a:latin typeface="Arial" pitchFamily="34" charset="0"/>
              <a:cs typeface="Arial" pitchFamily="34" charset="0"/>
            </a:rPr>
            <a:t>Вконтакте</a:t>
          </a:r>
          <a:r>
            <a:rPr lang="ru-RU" sz="1300" kern="1200" dirty="0" smtClean="0">
              <a:latin typeface="Arial" pitchFamily="34" charset="0"/>
              <a:cs typeface="Arial" pitchFamily="34" charset="0"/>
            </a:rPr>
            <a:t>» 1986 человек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>
        <a:off x="2305971" y="3475837"/>
        <a:ext cx="1487992" cy="1121151"/>
      </dsp:txXfrm>
    </dsp:sp>
    <dsp:sp modelId="{96D6150A-FBB2-4460-82AE-A93A64077B1E}">
      <dsp:nvSpPr>
        <dsp:cNvPr id="0" name=""/>
        <dsp:cNvSpPr/>
      </dsp:nvSpPr>
      <dsp:spPr>
        <a:xfrm>
          <a:off x="1465924" y="541866"/>
          <a:ext cx="1232996" cy="123299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2E1C2-D864-4623-827C-59FE7D695D31}">
      <dsp:nvSpPr>
        <dsp:cNvPr id="0" name=""/>
        <dsp:cNvSpPr/>
      </dsp:nvSpPr>
      <dsp:spPr>
        <a:xfrm>
          <a:off x="6067257" y="1762521"/>
          <a:ext cx="1849494" cy="1232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6067257" y="1762521"/>
        <a:ext cx="1849494" cy="123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103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63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320\Downloads\Fon_r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724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39583"/>
            <a:ext cx="45528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15290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94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76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omp320\Downloads\Fon_r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724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692697"/>
            <a:ext cx="8136904" cy="30741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83568" y="1071546"/>
            <a:ext cx="7632848" cy="34375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/>
              <a:t>Проект: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Воронежская региональная Лига интеллектуальных игр «Р.И.С.К.» </a:t>
            </a:r>
          </a:p>
          <a:p>
            <a:pPr marL="0"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(Разум Интуиция Скорость Команда)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166498" y="4545124"/>
            <a:ext cx="374441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Автор проекта:</a:t>
            </a:r>
          </a:p>
          <a:p>
            <a:r>
              <a:rPr lang="ru-RU" sz="2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Красов</a:t>
            </a:r>
            <a:r>
              <a:rPr lang="ru-RU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Антон</a:t>
            </a:r>
            <a:endParaRPr lang="ru-RU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7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omp320\Downloads\Fon_r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7249"/>
          </a:xfrm>
          <a:prstGeom prst="rect">
            <a:avLst/>
          </a:prstGeom>
          <a:noFill/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476672"/>
            <a:ext cx="7632848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Актуальность</a:t>
            </a:r>
            <a:r>
              <a:rPr lang="ru-RU" b="1" dirty="0"/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проекта</a:t>
            </a:r>
            <a:r>
              <a:rPr lang="ru-RU" b="1" dirty="0"/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1412776"/>
            <a:ext cx="8136904" cy="41764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>
                <a:latin typeface="Arial" pitchFamily="34" charset="0"/>
                <a:cs typeface="Arial" pitchFamily="34" charset="0"/>
              </a:rPr>
              <a:t>Система исторического образования является мощным фактором, влияющим на форми­рование патриотизма у современной молодёжи.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Сегодня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, базовых исторических знаний и досуговых мероприятий по изучению истории России недостаточно. Проведение интеллектуально-развлекательной игры «Риск» не только повысит интерес воронежской молодежи к изучению истории своего государства, но и поможет развить лидерские навыки, интуицию, работу в команде. </a:t>
            </a:r>
          </a:p>
        </p:txBody>
      </p:sp>
    </p:spTree>
    <p:extLst>
      <p:ext uri="{BB962C8B-B14F-4D97-AF65-F5344CB8AC3E}">
        <p14:creationId xmlns="" xmlns:p14="http://schemas.microsoft.com/office/powerpoint/2010/main" val="31834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320\Downloads\Fon_r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249"/>
            <a:ext cx="9144000" cy="6887249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755576" y="476672"/>
            <a:ext cx="7632848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 проекта: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1285860"/>
            <a:ext cx="7929264" cy="1428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1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овышение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уровня знаний Отечественной истории, расширение мировоззренческого кругозора, формирование активной гражданской позиции и национального исторического сознания у молодого поколения.</a:t>
            </a:r>
          </a:p>
        </p:txBody>
      </p:sp>
      <p:pic>
        <p:nvPicPr>
          <p:cNvPr id="8194" name="Picture 2" descr="https://sun1-15.userapi.com/c830400/v830400481/e8c60/-WcYPb2rG4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714620"/>
            <a:ext cx="4283977" cy="2856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43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320\Downloads\Fon_r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249"/>
            <a:ext cx="9144000" cy="6887249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755576" y="476672"/>
            <a:ext cx="7632848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Целевая группа: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11560" y="1285861"/>
            <a:ext cx="7960968" cy="16430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Молодежь в возрасте 18-25 лет – студенты образовательных организаций высшего и среднего профессионального образования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Воронежской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области.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участию будет приглашено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30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команд от 7 до 10 человек.</a:t>
            </a:r>
          </a:p>
        </p:txBody>
      </p:sp>
      <p:pic>
        <p:nvPicPr>
          <p:cNvPr id="7170" name="Picture 2" descr="https://sun1-2.userapi.com/c840628/v840628189/61543/gO4DyoDQP7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786058"/>
            <a:ext cx="4000528" cy="2667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83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320\Downloads\Fon_r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249"/>
            <a:ext cx="9144000" cy="6887249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755576" y="476672"/>
            <a:ext cx="7632848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Ожидаемые результаты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16016" y="1412776"/>
            <a:ext cx="4248471" cy="410445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Качественные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показатели: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Популяризация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работы волонтерского движения в Воронежской области.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Популяризация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культурно-содержательного, интеллектуально-обогащенного досуга молодежи Воронежской области.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Повышение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уровня знаний и интереса к изучению истории России и Воронежской области в годы Великой Отечественной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Привлечение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внимания молодежи к проблеме сохранения историко-культурного наследия и искажения исторических фактов.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9512" y="1412777"/>
            <a:ext cx="4392488" cy="42568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>
                <a:latin typeface="Arial" pitchFamily="34" charset="0"/>
                <a:cs typeface="Arial" pitchFamily="34" charset="0"/>
              </a:rPr>
              <a:t>Количественные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показатели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проведении лиги интеллектуальной игры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узнало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не менее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тысяч человек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Участие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мероприятии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приняло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около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500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молодых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людей.</a:t>
            </a:r>
          </a:p>
          <a:p>
            <a:pPr>
              <a:buFontTx/>
              <a:buChar char="-"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На базе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образовательных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организаций было открыто 5 центров гражданско-патриотического воспитания ВОД «Волонтеры Победы».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Ш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ироко освещена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деятельности Воронежского регионального отделения ВОД «Волонтеры Победы» </a:t>
            </a:r>
          </a:p>
          <a:p>
            <a:pPr>
              <a:buFontTx/>
              <a:buChar char="-"/>
            </a:pPr>
            <a:endParaRPr lang="ru-RU" sz="13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64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320\Downloads\Fon_r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249"/>
            <a:ext cx="9144000" cy="6887249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149540789"/>
              </p:ext>
            </p:extLst>
          </p:nvPr>
        </p:nvGraphicFramePr>
        <p:xfrm>
          <a:off x="611560" y="908720"/>
          <a:ext cx="792088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одзаголовок 2"/>
          <p:cNvSpPr txBox="1">
            <a:spLocks/>
          </p:cNvSpPr>
          <p:nvPr/>
        </p:nvSpPr>
        <p:spPr>
          <a:xfrm>
            <a:off x="323528" y="332656"/>
            <a:ext cx="8424936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500" b="1" dirty="0">
                <a:latin typeface="Arial" pitchFamily="34" charset="0"/>
                <a:cs typeface="Arial" pitchFamily="34" charset="0"/>
              </a:rPr>
              <a:t>Ресурсное обеспечение деятельности по </a:t>
            </a: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проекту: </a:t>
            </a:r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58016" y="4286256"/>
            <a:ext cx="1194320" cy="1194320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lc="http://schemas.openxmlformats.org/drawingml/2006/lockedCanvas" xmlns:a14="http://schemas.microsoft.com/office/drawing/2010/main" xmlns:dgm="http://schemas.openxmlformats.org/drawingml/2006/diagram" xmlns="" val="0"/>
                </a:ext>
              </a:extLst>
            </a:blip>
            <a:srcRect/>
            <a:stretch>
              <a:fillRect t="-30000" b="-3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0342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320\Downloads\Fon_r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250"/>
            <a:ext cx="9144000" cy="6887249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323528" y="332656"/>
            <a:ext cx="8424936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Распространение информации о деятельности по проекту и его результатах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9512" y="1476191"/>
            <a:ext cx="8856984" cy="12327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группах социальной сети  «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Вконтакте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«Волонтеры Победы. Воронежская область»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«Добровольческое движение Воронежской области»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pp.userapi.com/c836322/v836322171/130ef/8-Yc7NPN-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786058"/>
            <a:ext cx="1318248" cy="271786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636322/v636322168/19506/Ze-lA6xU_y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071810"/>
            <a:ext cx="2157028" cy="215702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4984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omp320\Downloads\Fon_ri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249"/>
            <a:ext cx="9144000" cy="6887249"/>
          </a:xfrm>
          <a:prstGeom prst="rect">
            <a:avLst/>
          </a:prstGeom>
          <a:noFill/>
        </p:spPr>
      </p:pic>
      <p:pic>
        <p:nvPicPr>
          <p:cNvPr id="3" name="Picture 2" descr="https://pp.userapi.com/c836423/v836423593/29aea/KPstts4DYn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3933056"/>
            <a:ext cx="3007443" cy="1766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pp.userapi.com/c638631/v638631505/4d78a/tSUvkzhyDk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85" y="3836915"/>
            <a:ext cx="2794521" cy="1862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pp.userapi.com/c836423/v836423593/29ae0/49ArsloKx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83" y="2532238"/>
            <a:ext cx="2137529" cy="1862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pp.userapi.com/c638631/v638631505/4d69a/zBrgoaGYKd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1504617"/>
            <a:ext cx="2907332" cy="1937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638631/v638631505/4d64a/T6I90Z6ahz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85" y="1601094"/>
            <a:ext cx="2794521" cy="1862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332656"/>
            <a:ext cx="8424936" cy="1008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Фотоотчёт о проведенных играх «Р.И.С.К.: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4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312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Пс 22</dc:creator>
  <cp:lastModifiedBy>Krasov</cp:lastModifiedBy>
  <cp:revision>24</cp:revision>
  <dcterms:created xsi:type="dcterms:W3CDTF">2017-08-16T11:07:42Z</dcterms:created>
  <dcterms:modified xsi:type="dcterms:W3CDTF">2018-06-29T12:39:09Z</dcterms:modified>
</cp:coreProperties>
</file>