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302-70A4-4171-A81E-7A44149DF9C7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3F4D-A630-4D22-9806-AEA45E68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6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302-70A4-4171-A81E-7A44149DF9C7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3F4D-A630-4D22-9806-AEA45E68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7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302-70A4-4171-A81E-7A44149DF9C7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3F4D-A630-4D22-9806-AEA45E68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5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302-70A4-4171-A81E-7A44149DF9C7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3F4D-A630-4D22-9806-AEA45E68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1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302-70A4-4171-A81E-7A44149DF9C7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3F4D-A630-4D22-9806-AEA45E68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3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302-70A4-4171-A81E-7A44149DF9C7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3F4D-A630-4D22-9806-AEA45E68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9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302-70A4-4171-A81E-7A44149DF9C7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3F4D-A630-4D22-9806-AEA45E68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302-70A4-4171-A81E-7A44149DF9C7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3F4D-A630-4D22-9806-AEA45E68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5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302-70A4-4171-A81E-7A44149DF9C7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3F4D-A630-4D22-9806-AEA45E68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0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302-70A4-4171-A81E-7A44149DF9C7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3F4D-A630-4D22-9806-AEA45E68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9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302-70A4-4171-A81E-7A44149DF9C7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3F4D-A630-4D22-9806-AEA45E68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00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00302-70A4-4171-A81E-7A44149DF9C7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33F4D-A630-4D22-9806-AEA45E68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1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21" y="1957526"/>
            <a:ext cx="3799218" cy="2210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1" y="1957526"/>
            <a:ext cx="3779584" cy="2223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68" y="1957526"/>
            <a:ext cx="3138985" cy="4540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21" y="4248656"/>
            <a:ext cx="3799218" cy="2248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1" y="4274260"/>
            <a:ext cx="3775011" cy="22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3" y="2511187"/>
            <a:ext cx="4742105" cy="31529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02" y="1851967"/>
            <a:ext cx="3155900" cy="4746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35" y="1851967"/>
            <a:ext cx="3155900" cy="47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24" y="1884930"/>
            <a:ext cx="3020185" cy="47040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55" y="4289721"/>
            <a:ext cx="3864670" cy="2299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75" y="1884930"/>
            <a:ext cx="3846250" cy="2299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3" y="1884930"/>
            <a:ext cx="3127702" cy="47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47"/>
            <a:ext cx="12119561" cy="681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Антон</cp:lastModifiedBy>
  <cp:revision>4</cp:revision>
  <dcterms:created xsi:type="dcterms:W3CDTF">2019-06-15T17:31:29Z</dcterms:created>
  <dcterms:modified xsi:type="dcterms:W3CDTF">2019-06-15T18:05:52Z</dcterms:modified>
</cp:coreProperties>
</file>