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F23B-0383-4E9A-B6CE-1C17706CE42C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13EC-540C-4A96-88EA-39D3052A14F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F23B-0383-4E9A-B6CE-1C17706CE42C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13EC-540C-4A96-88EA-39D3052A14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F23B-0383-4E9A-B6CE-1C17706CE42C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13EC-540C-4A96-88EA-39D3052A14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F23B-0383-4E9A-B6CE-1C17706CE42C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13EC-540C-4A96-88EA-39D3052A14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F23B-0383-4E9A-B6CE-1C17706CE42C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13EC-540C-4A96-88EA-39D3052A14F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F23B-0383-4E9A-B6CE-1C17706CE42C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13EC-540C-4A96-88EA-39D3052A14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F23B-0383-4E9A-B6CE-1C17706CE42C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13EC-540C-4A96-88EA-39D3052A14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F23B-0383-4E9A-B6CE-1C17706CE42C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13EC-540C-4A96-88EA-39D3052A14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F23B-0383-4E9A-B6CE-1C17706CE42C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13EC-540C-4A96-88EA-39D3052A14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F23B-0383-4E9A-B6CE-1C17706CE42C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13EC-540C-4A96-88EA-39D3052A14F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794F23B-0383-4E9A-B6CE-1C17706CE42C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45613EC-540C-4A96-88EA-39D3052A14F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794F23B-0383-4E9A-B6CE-1C17706CE42C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5613EC-540C-4A96-88EA-39D3052A14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80772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 Региональный образовательный форум «Роза ветров»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87280" y="4725144"/>
            <a:ext cx="3756720" cy="1499616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Руководитель проекта 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ru-RU" dirty="0" smtClean="0">
                <a:solidFill>
                  <a:srgbClr val="FFFF00"/>
                </a:solidFill>
              </a:rPr>
              <a:t>Смирнова Анастасия Евгеньевна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92" y="202392"/>
            <a:ext cx="1075048" cy="107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777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География проекта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25609"/>
          </a:xfrm>
        </p:spPr>
        <p:txBody>
          <a:bodyPr/>
          <a:lstStyle/>
          <a:p>
            <a:r>
              <a:rPr lang="ru-RU" dirty="0" smtClean="0"/>
              <a:t>Форум планируется проводить в региональном центре – городе Иваново.</a:t>
            </a:r>
          </a:p>
          <a:p>
            <a:r>
              <a:rPr lang="ru-RU" dirty="0" smtClean="0"/>
              <a:t>Участие в Форуме могут принимать люди, достигшие возраста 16-ти лет, проживающие на территории Ивановской области.</a:t>
            </a:r>
          </a:p>
          <a:p>
            <a:r>
              <a:rPr lang="ru-RU" dirty="0" smtClean="0"/>
              <a:t>Предварительная дата проведения – 26.12.2018 года ( приурочено ко Дню Спасателя РФ)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517232"/>
            <a:ext cx="1075048" cy="107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086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Форум направлен на повышение осведомленности населения о возможных угрозах природного и  техногенного характера, а также повышение знаний, навыков и умений </a:t>
            </a:r>
            <a:r>
              <a:rPr lang="ru-RU" dirty="0" err="1"/>
              <a:t>самоспасания</a:t>
            </a:r>
            <a:r>
              <a:rPr lang="ru-RU" dirty="0"/>
              <a:t> и оказания помощи окружающим в случаях чрезвычайной ситуации.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92" y="5517232"/>
            <a:ext cx="1075048" cy="107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224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Основная цель и задачи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62431"/>
            <a:ext cx="8712968" cy="526165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Основная цель - </a:t>
            </a:r>
            <a:r>
              <a:rPr lang="ru-RU" dirty="0"/>
              <a:t>Повышение уровня культуры безопасности жизнедеятельности населения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Задачи проекта</a:t>
            </a:r>
            <a:r>
              <a:rPr lang="en-US" dirty="0" smtClean="0"/>
              <a:t>: </a:t>
            </a:r>
            <a:r>
              <a:rPr lang="ru-RU" dirty="0" smtClean="0"/>
              <a:t>Повышение </a:t>
            </a:r>
            <a:r>
              <a:rPr lang="ru-RU" dirty="0"/>
              <a:t>уровня информированности населения о мерах предотвращения ЧС,</a:t>
            </a:r>
          </a:p>
          <a:p>
            <a:r>
              <a:rPr lang="ru-RU" dirty="0" smtClean="0"/>
              <a:t>Повышение </a:t>
            </a:r>
            <a:r>
              <a:rPr lang="ru-RU" dirty="0"/>
              <a:t>психологической устойчивости участников форума в экстремальных ситуациях,</a:t>
            </a:r>
          </a:p>
          <a:p>
            <a:r>
              <a:rPr lang="ru-RU" dirty="0" smtClean="0"/>
              <a:t>Повышение </a:t>
            </a:r>
            <a:r>
              <a:rPr lang="ru-RU" dirty="0"/>
              <a:t>осведомленности участников форума о методах/способах/средствах спасения, порядке проведения и технике безопасности при спасательных работах,</a:t>
            </a:r>
          </a:p>
          <a:p>
            <a:r>
              <a:rPr lang="ru-RU" dirty="0" smtClean="0"/>
              <a:t>Привлечение </a:t>
            </a:r>
            <a:r>
              <a:rPr lang="ru-RU" dirty="0"/>
              <a:t>внимания общественности к проблеме халатности,</a:t>
            </a:r>
          </a:p>
          <a:p>
            <a:r>
              <a:rPr lang="ru-RU" dirty="0" smtClean="0"/>
              <a:t>Привлечение </a:t>
            </a:r>
            <a:r>
              <a:rPr lang="ru-RU" dirty="0"/>
              <a:t>добровольцев для оказания помощи при ЧС и ликвидации их последствий.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60648"/>
            <a:ext cx="1075048" cy="10750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529" y="260648"/>
            <a:ext cx="1075048" cy="107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499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реализации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5"/>
            <a:ext cx="8363272" cy="511256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 Подготовительный этап</a:t>
            </a:r>
            <a:r>
              <a:rPr lang="en-US" dirty="0"/>
              <a:t>:</a:t>
            </a:r>
            <a:endParaRPr lang="ru-RU" dirty="0"/>
          </a:p>
          <a:p>
            <a:r>
              <a:rPr lang="ru-RU" dirty="0"/>
              <a:t>- Поиск партнеров – за 1-2 месяца до начала Форума,</a:t>
            </a:r>
          </a:p>
          <a:p>
            <a:r>
              <a:rPr lang="ru-RU" dirty="0"/>
              <a:t>-Согласование организационных вопросов – за 1 месяц до начала Форума,</a:t>
            </a:r>
          </a:p>
          <a:p>
            <a:r>
              <a:rPr lang="ru-RU" dirty="0"/>
              <a:t>-Разработка и выпуск печатной продукции(брошюр, </a:t>
            </a:r>
            <a:r>
              <a:rPr lang="ru-RU" dirty="0" err="1"/>
              <a:t>флаеров</a:t>
            </a:r>
            <a:r>
              <a:rPr lang="ru-RU" dirty="0"/>
              <a:t>, инструкций и рекомендаций) – не менее чем за 14 до начала Форума,</a:t>
            </a:r>
          </a:p>
          <a:p>
            <a:r>
              <a:rPr lang="ru-RU" dirty="0"/>
              <a:t>-Заключение договоров на аренду места проведения Форума, светозвукового оборудования и т.д., </a:t>
            </a:r>
          </a:p>
          <a:p>
            <a:r>
              <a:rPr lang="ru-RU" dirty="0"/>
              <a:t>2. Проведение Форума:</a:t>
            </a:r>
          </a:p>
          <a:p>
            <a:r>
              <a:rPr lang="ru-RU" dirty="0"/>
              <a:t>-Проведение выставок спасательного оборудования,</a:t>
            </a:r>
          </a:p>
          <a:p>
            <a:r>
              <a:rPr lang="ru-RU" dirty="0"/>
              <a:t>-Проведение образовательной программы форума,</a:t>
            </a:r>
          </a:p>
          <a:p>
            <a:r>
              <a:rPr lang="ru-RU" dirty="0"/>
              <a:t>-Решение ситуационных задач</a:t>
            </a:r>
          </a:p>
          <a:p>
            <a:r>
              <a:rPr lang="ru-RU" dirty="0"/>
              <a:t>-Проведение панельной дискуссии «Развитие добровольчества при чрезвычайных ситуациях </a:t>
            </a:r>
          </a:p>
          <a:p>
            <a:r>
              <a:rPr lang="ru-RU" dirty="0"/>
              <a:t>3. Освещение результатов проведения Форума посредством СМИ и публикации постов в социальных сетях.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529" y="260648"/>
            <a:ext cx="1075048" cy="107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337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171029"/>
            <a:ext cx="8229600" cy="1437785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СПАСИБО ЗА ВНИМАНИЕ</a:t>
            </a:r>
            <a:endParaRPr lang="ru-RU" sz="4400" b="1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7596336" y="3171029"/>
            <a:ext cx="936104" cy="864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822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132</TotalTime>
  <Words>277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Модульная</vt:lpstr>
      <vt:lpstr> Региональный образовательный форум «Роза ветров»</vt:lpstr>
      <vt:lpstr>География проекта </vt:lpstr>
      <vt:lpstr>Направленность</vt:lpstr>
      <vt:lpstr>Основная цель и задачи</vt:lpstr>
      <vt:lpstr>Этапы реализации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Региональный образовательный форум «Роза ветров»</dc:title>
  <dc:creator>Ольга Жукова</dc:creator>
  <cp:lastModifiedBy>Ольга Жукова</cp:lastModifiedBy>
  <cp:revision>4</cp:revision>
  <dcterms:created xsi:type="dcterms:W3CDTF">2018-04-28T09:40:37Z</dcterms:created>
  <dcterms:modified xsi:type="dcterms:W3CDTF">2018-04-28T16:46:12Z</dcterms:modified>
</cp:coreProperties>
</file>