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3" r:id="rId5"/>
    <p:sldId id="262" r:id="rId6"/>
    <p:sldId id="278" r:id="rId7"/>
    <p:sldId id="271" r:id="rId8"/>
    <p:sldId id="265" r:id="rId9"/>
    <p:sldId id="281" r:id="rId10"/>
    <p:sldId id="266" r:id="rId11"/>
    <p:sldId id="264" r:id="rId12"/>
    <p:sldId id="273" r:id="rId13"/>
    <p:sldId id="272" r:id="rId14"/>
    <p:sldId id="267" r:id="rId15"/>
    <p:sldId id="260" r:id="rId16"/>
    <p:sldId id="283" r:id="rId17"/>
    <p:sldId id="268" r:id="rId18"/>
    <p:sldId id="259" r:id="rId19"/>
    <p:sldId id="269" r:id="rId20"/>
    <p:sldId id="282" r:id="rId21"/>
    <p:sldId id="270" r:id="rId22"/>
    <p:sldId id="277" r:id="rId23"/>
    <p:sldId id="275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339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50D65-C64D-44FB-9152-4CC2DE0C9198}" type="datetime1">
              <a:rPr lang="en-US" smtClean="0"/>
              <a:pPr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83B9-6ECA-47FA-93CF-B124A0FAC208}" type="datetime1">
              <a:rPr lang="en-US" smtClean="0"/>
              <a:pPr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08.05.2019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Ассоциация волонтёров «Доброе Дело»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p.userapi.com/c830709/v830709703/17cd4d/DKTuI3Tpxh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268" y="0"/>
            <a:ext cx="95937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220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277620"/>
            <a:ext cx="6781800" cy="16002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«Театр добрых дел</a:t>
            </a:r>
            <a:r>
              <a:rPr lang="ru-RU" sz="4000" dirty="0" smtClean="0"/>
              <a:t>»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96" y="36164"/>
            <a:ext cx="8593170" cy="572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601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257800"/>
            <a:ext cx="6781800" cy="1600200"/>
          </a:xfrm>
        </p:spPr>
        <p:txBody>
          <a:bodyPr>
            <a:normAutofit/>
          </a:bodyPr>
          <a:lstStyle/>
          <a:p>
            <a:r>
              <a:rPr lang="ru-RU" sz="3600" dirty="0"/>
              <a:t>Мастер-класс "Новогоднее украшение"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84976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7163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551966" cy="614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523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0750"/>
            <a:ext cx="8676964" cy="609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914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604876" cy="645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1610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404664"/>
            <a:ext cx="7842448" cy="2592288"/>
          </a:xfrm>
        </p:spPr>
        <p:txBody>
          <a:bodyPr/>
          <a:lstStyle/>
          <a:p>
            <a:r>
              <a:rPr lang="ru-RU" dirty="0"/>
              <a:t>Традиционные конкурсы:</a:t>
            </a:r>
          </a:p>
          <a:p>
            <a:r>
              <a:rPr lang="ru-RU" dirty="0" smtClean="0"/>
              <a:t>"</a:t>
            </a:r>
            <a:r>
              <a:rPr lang="ru-RU" dirty="0"/>
              <a:t>100 классных акций" </a:t>
            </a:r>
          </a:p>
          <a:p>
            <a:r>
              <a:rPr lang="ru-RU" dirty="0" smtClean="0"/>
              <a:t>"</a:t>
            </a:r>
            <a:r>
              <a:rPr lang="ru-RU" dirty="0"/>
              <a:t>Добрая идея - доброе дело" </a:t>
            </a:r>
          </a:p>
          <a:p>
            <a:r>
              <a:rPr lang="ru-RU" dirty="0" smtClean="0"/>
              <a:t>"</a:t>
            </a:r>
            <a:r>
              <a:rPr lang="ru-RU" dirty="0"/>
              <a:t>Марафон добрых дел" (в рамках всероссийской акции "Весенняя неделя добра")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85118"/>
            <a:ext cx="4320480" cy="288032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94" y="3573016"/>
            <a:ext cx="4185084" cy="279005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899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10" y="9061"/>
            <a:ext cx="8568952" cy="642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011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5421313"/>
            <a:ext cx="6697663" cy="1336675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Так же, нас приглашают курировать городские мероприятия</a:t>
            </a:r>
            <a:endParaRPr lang="ru-RU" sz="3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8048797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719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568952" cy="266429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И еще:</a:t>
            </a:r>
          </a:p>
          <a:p>
            <a:r>
              <a:rPr lang="ru-RU" dirty="0" smtClean="0"/>
              <a:t>Городская </a:t>
            </a:r>
            <a:r>
              <a:rPr lang="ru-RU" dirty="0"/>
              <a:t>школа актива и творчества </a:t>
            </a:r>
          </a:p>
          <a:p>
            <a:r>
              <a:rPr lang="ru-RU" dirty="0" err="1" smtClean="0"/>
              <a:t>Драйвовая</a:t>
            </a:r>
            <a:r>
              <a:rPr lang="ru-RU" dirty="0" smtClean="0"/>
              <a:t> </a:t>
            </a:r>
            <a:r>
              <a:rPr lang="ru-RU" dirty="0"/>
              <a:t>культурно-досуговая программа в течение добровольческого сезона</a:t>
            </a:r>
          </a:p>
          <a:p>
            <a:r>
              <a:rPr lang="ru-RU" dirty="0" smtClean="0"/>
              <a:t>Самые </a:t>
            </a:r>
            <a:r>
              <a:rPr lang="ru-RU" dirty="0"/>
              <a:t>веселые и познавательные профильные смены </a:t>
            </a:r>
          </a:p>
          <a:p>
            <a:r>
              <a:rPr lang="ru-RU" dirty="0" smtClean="0"/>
              <a:t>Множество </a:t>
            </a:r>
            <a:r>
              <a:rPr lang="ru-RU" dirty="0"/>
              <a:t>важных акций разного профиля и направлений </a:t>
            </a:r>
          </a:p>
          <a:p>
            <a:r>
              <a:rPr lang="ru-RU" dirty="0" smtClean="0"/>
              <a:t>Дружба </a:t>
            </a:r>
            <a:r>
              <a:rPr lang="ru-RU" dirty="0"/>
              <a:t>и приятные традиции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4509120" cy="300608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632" y="3635620"/>
            <a:ext cx="4307202" cy="287146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836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200" y="4653136"/>
            <a:ext cx="6781800" cy="1600200"/>
          </a:xfrm>
        </p:spPr>
        <p:txBody>
          <a:bodyPr/>
          <a:lstStyle/>
          <a:p>
            <a:r>
              <a:rPr lang="ru-RU" dirty="0" smtClean="0"/>
              <a:t>Форум 2019.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22" y="10411"/>
            <a:ext cx="8276131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304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0"/>
            <a:ext cx="7488832" cy="2924944"/>
          </a:xfrm>
        </p:spPr>
        <p:txBody>
          <a:bodyPr/>
          <a:lstStyle/>
          <a:p>
            <a:r>
              <a:rPr lang="ru-RU" dirty="0" smtClean="0"/>
              <a:t>Ассоциация волонтёров «Доброе дело» существует уже 10 лет.</a:t>
            </a:r>
          </a:p>
          <a:p>
            <a:r>
              <a:rPr lang="ru-RU" dirty="0" smtClean="0"/>
              <a:t>Состоит в АДОО КО «Молодёжь 42»</a:t>
            </a:r>
          </a:p>
          <a:p>
            <a:r>
              <a:rPr lang="ru-RU" dirty="0" smtClean="0"/>
              <a:t>Наша команда активно принимает участие в написании грантов и социально-значимых проектов.</a:t>
            </a:r>
            <a:endParaRPr lang="ru-RU" dirty="0"/>
          </a:p>
        </p:txBody>
      </p:sp>
      <p:pic>
        <p:nvPicPr>
          <p:cNvPr id="2050" name="Picture 2" descr="https://pp.userapi.com/c849332/v849332832/17a84a/p8d7u6YZE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619" y="2780928"/>
            <a:ext cx="4468168" cy="297761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innerShdw blurRad="63500" dist="50800" dir="10800000">
              <a:schemeClr val="accent1">
                <a:lumMod val="75000"/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p.userapi.com/c850536/v850536141/10e6db/X_iHiCyd4T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2"/>
          <a:stretch/>
        </p:blipFill>
        <p:spPr bwMode="auto">
          <a:xfrm>
            <a:off x="1007604" y="2492896"/>
            <a:ext cx="2970329" cy="357539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7854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64"/>
            <a:ext cx="8784976" cy="601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595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68" y="404664"/>
            <a:ext cx="8721040" cy="604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3983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301208"/>
            <a:ext cx="7560840" cy="1556792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Наш традиционный летний </a:t>
            </a:r>
            <a:r>
              <a:rPr lang="ru-RU" sz="4000" dirty="0" err="1" smtClean="0"/>
              <a:t>Арбузник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22947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9854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7430" y="4653136"/>
            <a:ext cx="6781800" cy="16002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Школа актива для лидеров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7752" y="4187916"/>
            <a:ext cx="6858000" cy="309067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48" y="0"/>
            <a:ext cx="8586809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673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324">
              <a:srgbClr val="E8C0C0"/>
            </a:gs>
            <a:gs pos="0">
              <a:schemeClr val="accent4">
                <a:lumMod val="60000"/>
                <a:lumOff val="40000"/>
              </a:schemeClr>
            </a:gs>
            <a:gs pos="100000">
              <a:srgbClr val="7030A0">
                <a:alpha val="50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728663"/>
            <a:ext cx="7192963" cy="5480050"/>
          </a:xfrm>
        </p:spPr>
        <p:txBody>
          <a:bodyPr>
            <a:normAutofit/>
          </a:bodyPr>
          <a:lstStyle/>
          <a:p>
            <a:r>
              <a:rPr lang="ru-RU" sz="9600" dirty="0" smtClean="0"/>
              <a:t>Спасибо, что Вы с нами!</a:t>
            </a:r>
            <a:endParaRPr lang="ru-RU" sz="9600" dirty="0"/>
          </a:p>
        </p:txBody>
      </p:sp>
      <p:pic>
        <p:nvPicPr>
          <p:cNvPr id="4105" name="Picture 9" descr="https://avatanplus.com/files/resources/mid/576fde3fa19c51558cfc28a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-459432"/>
            <a:ext cx="66675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9196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04664"/>
            <a:ext cx="7416824" cy="33843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/>
              <a:t>У нас в арсенале:</a:t>
            </a:r>
            <a:endParaRPr lang="ru-RU" dirty="0"/>
          </a:p>
          <a:p>
            <a:r>
              <a:rPr lang="ru-RU" dirty="0" smtClean="0"/>
              <a:t> </a:t>
            </a:r>
            <a:r>
              <a:rPr lang="ru-RU" dirty="0"/>
              <a:t>Проект "Театр Добрых Дел"</a:t>
            </a:r>
          </a:p>
          <a:p>
            <a:r>
              <a:rPr lang="ru-RU" dirty="0" smtClean="0"/>
              <a:t>Проект </a:t>
            </a:r>
            <a:r>
              <a:rPr lang="ru-RU" dirty="0"/>
              <a:t>"400 -летию Новокузнецка - 400 добрых дел" </a:t>
            </a:r>
            <a:endParaRPr lang="ru-RU" dirty="0" smtClean="0"/>
          </a:p>
          <a:p>
            <a:r>
              <a:rPr lang="ru-RU" dirty="0" smtClean="0"/>
              <a:t>Проект «Свет в окне»</a:t>
            </a:r>
          </a:p>
          <a:p>
            <a:r>
              <a:rPr lang="ru-RU" dirty="0" smtClean="0"/>
              <a:t>А так же, новый </a:t>
            </a:r>
            <a:r>
              <a:rPr lang="ru-RU" dirty="0" err="1" smtClean="0"/>
              <a:t>грантовый</a:t>
            </a:r>
            <a:r>
              <a:rPr lang="ru-RU" dirty="0" smtClean="0"/>
              <a:t> проект «Каникулы 3Д»</a:t>
            </a:r>
            <a:endParaRPr lang="ru-RU" dirty="0"/>
          </a:p>
          <a:p>
            <a:endParaRPr lang="ru-RU" sz="1800" dirty="0"/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33" y="3429000"/>
            <a:ext cx="4293096" cy="286206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54433"/>
            <a:ext cx="4104456" cy="273630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lumMod val="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9609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222451"/>
            <a:ext cx="7842448" cy="16002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Акция «Хрюшки против мусора»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84976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173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257800"/>
            <a:ext cx="6781800" cy="1600200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Наш проект «Свет в Окне»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40960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2124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04" y="332656"/>
            <a:ext cx="8785484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13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8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964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352928" cy="628800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4257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3340"/>
            <a:ext cx="8856984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5532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7396</TotalTime>
  <Words>189</Words>
  <Application>Microsoft Office PowerPoint</Application>
  <PresentationFormat>Экран (4:3)</PresentationFormat>
  <Paragraphs>29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NewsPrint</vt:lpstr>
      <vt:lpstr>Ассоциация волонтёров «Доброе Дело»</vt:lpstr>
      <vt:lpstr>  </vt:lpstr>
      <vt:lpstr>Презентация PowerPoint</vt:lpstr>
      <vt:lpstr>Акция «Хрюшки против мусора»</vt:lpstr>
      <vt:lpstr>Наш проект «Свет в Окне»</vt:lpstr>
      <vt:lpstr>Презентация PowerPoint</vt:lpstr>
      <vt:lpstr>Презентация PowerPoint</vt:lpstr>
      <vt:lpstr>Презентация PowerPoint</vt:lpstr>
      <vt:lpstr>Презентация PowerPoint</vt:lpstr>
      <vt:lpstr>«Театр добрых дел»</vt:lpstr>
      <vt:lpstr>Мастер-класс "Новогоднее украшение"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Так же, нас приглашают курировать городские мероприятия</vt:lpstr>
      <vt:lpstr>Презентация PowerPoint</vt:lpstr>
      <vt:lpstr>Форум 2019.</vt:lpstr>
      <vt:lpstr>Презентация PowerPoint</vt:lpstr>
      <vt:lpstr>Презентация PowerPoint</vt:lpstr>
      <vt:lpstr>Наш традиционный летний Арбузник</vt:lpstr>
      <vt:lpstr>Школа актива для лидеров</vt:lpstr>
      <vt:lpstr>Спасибо, что Вы с нами!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Ассоциация волонтёров «Доброе Дело»</dc:title>
  <dc:creator>User</dc:creator>
  <cp:lastModifiedBy>User</cp:lastModifiedBy>
  <cp:revision>21</cp:revision>
  <dcterms:created xsi:type="dcterms:W3CDTF">2019-05-07T10:17:05Z</dcterms:created>
  <dcterms:modified xsi:type="dcterms:W3CDTF">2019-05-13T11:47:37Z</dcterms:modified>
</cp:coreProperties>
</file>