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7" r:id="rId6"/>
    <p:sldId id="264" r:id="rId7"/>
    <p:sldId id="266" r:id="rId8"/>
    <p:sldId id="265" r:id="rId9"/>
    <p:sldId id="268" r:id="rId10"/>
    <p:sldId id="260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0201-699F-477A-A16D-5FFE60070557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FA01-6D3C-4F9D-B386-9D87044C4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0201-699F-477A-A16D-5FFE60070557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FA01-6D3C-4F9D-B386-9D87044C4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0201-699F-477A-A16D-5FFE60070557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FA01-6D3C-4F9D-B386-9D87044C4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0201-699F-477A-A16D-5FFE60070557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FA01-6D3C-4F9D-B386-9D87044C4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0201-699F-477A-A16D-5FFE60070557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FA01-6D3C-4F9D-B386-9D87044C4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0201-699F-477A-A16D-5FFE60070557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FA01-6D3C-4F9D-B386-9D87044C4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0201-699F-477A-A16D-5FFE60070557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FA01-6D3C-4F9D-B386-9D87044C4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0201-699F-477A-A16D-5FFE60070557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FA01-6D3C-4F9D-B386-9D87044C4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0201-699F-477A-A16D-5FFE60070557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FA01-6D3C-4F9D-B386-9D87044C4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0201-699F-477A-A16D-5FFE60070557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FA01-6D3C-4F9D-B386-9D87044C4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0201-699F-477A-A16D-5FFE60070557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FA01-6D3C-4F9D-B386-9D87044C4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B0201-699F-477A-A16D-5FFE60070557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0FA01-6D3C-4F9D-B386-9D87044C40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501008"/>
            <a:ext cx="7704856" cy="2910185"/>
          </a:xfrm>
        </p:spPr>
        <p:txBody>
          <a:bodyPr>
            <a:normAutofit/>
          </a:bodyPr>
          <a:lstStyle/>
          <a:p>
            <a:r>
              <a:rPr lang="ru-RU" sz="1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1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1760" y="260648"/>
            <a:ext cx="4392488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836712"/>
            <a:ext cx="5299992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КАЧЕСТВА УСПЕШНОГО ПРЕДПРИНИМАТЕЛЯ</a:t>
            </a:r>
            <a:endParaRPr lang="ru-RU" dirty="0"/>
          </a:p>
        </p:txBody>
      </p:sp>
      <p:pic>
        <p:nvPicPr>
          <p:cNvPr id="5" name="Рисунок 4" descr="10 необходимых качеств успешного предпринимателя | Блог Wix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556792"/>
            <a:ext cx="8549610" cy="501936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486400" cy="566738"/>
          </a:xfrm>
        </p:spPr>
        <p:txBody>
          <a:bodyPr>
            <a:normAutofit/>
          </a:bodyPr>
          <a:lstStyle/>
          <a:p>
            <a:r>
              <a:rPr lang="ru-RU" dirty="0" smtClean="0"/>
              <a:t>КАЧЕСТВА УСПЕШНОГО ПРЕДПРИНИМАТЕЛЯ</a:t>
            </a:r>
            <a:endParaRPr lang="ru-RU" dirty="0"/>
          </a:p>
        </p:txBody>
      </p:sp>
      <p:pic>
        <p:nvPicPr>
          <p:cNvPr id="5" name="Рисунок 4" descr="10 необходимых качеств успешного предпринимателя | Блог Wix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556792"/>
            <a:ext cx="8253468" cy="500557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8892480" cy="5544616"/>
          </a:xfrm>
        </p:spPr>
        <p:txBody>
          <a:bodyPr>
            <a:normAutofit fontScale="90000"/>
          </a:bodyPr>
          <a:lstStyle/>
          <a:p>
            <a:pPr algn="l"/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73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 -</a:t>
            </a:r>
            <a:r>
              <a:rPr lang="ru-RU" sz="730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73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РЕШИТЕЛЬНЫЕ</a:t>
            </a:r>
            <a:r>
              <a:rPr lang="ru-RU" sz="73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3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7300" b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- ОБЩИТЕЛЬНЫЕ</a:t>
            </a:r>
            <a:r>
              <a:rPr lang="ru-RU" sz="7300" b="1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300" b="1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73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  -  ЗАБОТЛИВЫЕ </a:t>
            </a:r>
            <a:r>
              <a:rPr lang="ru-RU" sz="7300" b="1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300" b="1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7300" b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-  АКТИВНЫЕ</a:t>
            </a:r>
            <a:endParaRPr lang="ru-RU" sz="7300" b="1" dirty="0">
              <a:ln>
                <a:solidFill>
                  <a:srgbClr val="002060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23728" y="476672"/>
            <a:ext cx="568863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мы</a:t>
            </a:r>
            <a:r>
              <a:rPr kumimoji="0" lang="ru-RU" sz="384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8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640960" cy="5184575"/>
          </a:xfrm>
        </p:spPr>
        <p:txBody>
          <a:bodyPr>
            <a:normAutofit/>
          </a:bodyPr>
          <a:lstStyle/>
          <a:p>
            <a:pPr algn="l"/>
            <a:r>
              <a:rPr lang="ru-RU" sz="8000" b="1" dirty="0" smtClean="0"/>
              <a:t>Р</a:t>
            </a:r>
            <a:r>
              <a:rPr lang="ru-RU" sz="8000" dirty="0" smtClean="0"/>
              <a:t> - </a:t>
            </a:r>
            <a:r>
              <a:rPr lang="ru-RU" sz="4000" b="1" dirty="0" smtClean="0"/>
              <a:t>РАЗРАБАТЫВАЕМ И РЕАЛИЗУЕМ 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b="1" dirty="0" smtClean="0"/>
              <a:t>О</a:t>
            </a:r>
            <a:r>
              <a:rPr lang="ru-RU" sz="8000" dirty="0" smtClean="0"/>
              <a:t> - </a:t>
            </a:r>
            <a:r>
              <a:rPr lang="ru-RU" sz="4000" b="1" dirty="0" smtClean="0"/>
              <a:t>ОСВАИВАЕМ  И  ОВЛАДЕВАЕМ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b="1" dirty="0" smtClean="0"/>
              <a:t>З</a:t>
            </a:r>
            <a:r>
              <a:rPr lang="ru-RU" sz="8000" dirty="0" smtClean="0"/>
              <a:t> - </a:t>
            </a:r>
            <a:r>
              <a:rPr lang="ru-RU" sz="4000" b="1" dirty="0" smtClean="0"/>
              <a:t>ЗНАНИЯМИ  И  ЗАБОТИМСЯ  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b="1" dirty="0" smtClean="0"/>
              <a:t>А</a:t>
            </a:r>
            <a:r>
              <a:rPr lang="ru-RU" sz="8000" dirty="0" smtClean="0"/>
              <a:t> - </a:t>
            </a:r>
            <a:r>
              <a:rPr lang="ru-RU" sz="4000" b="1" dirty="0" smtClean="0"/>
              <a:t>АДАПТИРУЕМ  И  АГИТИРУЕМ</a:t>
            </a:r>
            <a:endParaRPr lang="ru-RU" sz="8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196752"/>
            <a:ext cx="5486400" cy="25202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Васильчиков </a:t>
            </a:r>
            <a:br>
              <a:rPr lang="ru-RU" sz="3600" dirty="0" smtClean="0"/>
            </a:br>
            <a:r>
              <a:rPr lang="ru-RU" sz="3600" dirty="0" smtClean="0"/>
              <a:t>Сергей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" name="Рисунок 4" descr="17 непрочитанных чатов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404664"/>
            <a:ext cx="3469872" cy="41764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4725144"/>
            <a:ext cx="7128792" cy="1800200"/>
          </a:xfrm>
        </p:spPr>
        <p:txBody>
          <a:bodyPr/>
          <a:lstStyle/>
          <a:p>
            <a:pPr algn="ctr"/>
            <a:endParaRPr lang="ru-RU" b="1" dirty="0" smtClean="0"/>
          </a:p>
          <a:p>
            <a:pPr algn="ctr"/>
            <a:r>
              <a:rPr lang="ru-RU" sz="2800" b="1" dirty="0" smtClean="0"/>
              <a:t>УЧЕНИК   </a:t>
            </a:r>
            <a:r>
              <a:rPr lang="ru-RU" sz="2800" b="1" dirty="0"/>
              <a:t>8</a:t>
            </a:r>
            <a:r>
              <a:rPr lang="ru-RU" sz="2800" b="1" dirty="0" smtClean="0"/>
              <a:t> КЛАССА</a:t>
            </a:r>
          </a:p>
          <a:p>
            <a:pPr algn="ctr"/>
            <a:r>
              <a:rPr lang="ru-RU" sz="2800" b="1" dirty="0" smtClean="0"/>
              <a:t>МКОУ  «ООШ № 4»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Кристина\лучший волонтерский отряд 2017\ФОТО ДЛЯ фильма\1FX1sSEpb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384376" cy="4512501"/>
          </a:xfrm>
          <a:prstGeom prst="rect">
            <a:avLst/>
          </a:prstGeom>
          <a:noFill/>
        </p:spPr>
      </p:pic>
      <p:pic>
        <p:nvPicPr>
          <p:cNvPr id="2051" name="Picture 3" descr="C:\Users\Наталья\Desktop\Кристина\лучший волонтерский отряд 2017\ФОТО ДЛЯ фильма\RP6bx1Tad-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4664"/>
            <a:ext cx="5100802" cy="2864951"/>
          </a:xfrm>
          <a:prstGeom prst="rect">
            <a:avLst/>
          </a:prstGeom>
          <a:noFill/>
        </p:spPr>
      </p:pic>
      <p:pic>
        <p:nvPicPr>
          <p:cNvPr id="2053" name="Picture 5" descr="https://pp.userapi.com/c831408/v831408785/aa612/gnIwpRPRra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573016"/>
            <a:ext cx="5111890" cy="2875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692696"/>
            <a:ext cx="5486400" cy="25202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Постолова </a:t>
            </a:r>
            <a:br>
              <a:rPr lang="ru-RU" sz="3600" dirty="0" smtClean="0"/>
            </a:br>
            <a:r>
              <a:rPr lang="ru-RU" sz="3600" dirty="0" smtClean="0"/>
              <a:t>Анастасия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5229200"/>
            <a:ext cx="7128792" cy="12961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/>
              <a:t>УЧЕНИЦА  </a:t>
            </a:r>
            <a:r>
              <a:rPr lang="ru-RU" sz="2400" b="1" dirty="0" smtClean="0"/>
              <a:t>9 КЛАССА</a:t>
            </a:r>
          </a:p>
          <a:p>
            <a:pPr algn="ctr"/>
            <a:r>
              <a:rPr lang="ru-RU" sz="2400" b="1" dirty="0" smtClean="0"/>
              <a:t>МКОУ  «ООШ № 4»</a:t>
            </a:r>
          </a:p>
          <a:p>
            <a:pPr algn="ctr"/>
            <a:endParaRPr lang="ru-RU" sz="2400" b="1" dirty="0"/>
          </a:p>
          <a:p>
            <a:endParaRPr lang="ru-RU" dirty="0"/>
          </a:p>
        </p:txBody>
      </p:sp>
      <p:pic>
        <p:nvPicPr>
          <p:cNvPr id="6" name="Рисунок 5" descr="pi-g94oERJ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3600400" cy="48005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5157192"/>
            <a:ext cx="3240360" cy="1152128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 descr="C:\Users\Наталья\Desktop\Кристина\лучший волонтерский отряд 2017\ФОТО ДЛЯ фильма\43396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0648"/>
            <a:ext cx="2754306" cy="3672408"/>
          </a:xfrm>
          <a:prstGeom prst="rect">
            <a:avLst/>
          </a:prstGeom>
          <a:noFill/>
        </p:spPr>
      </p:pic>
      <p:pic>
        <p:nvPicPr>
          <p:cNvPr id="7" name="Рисунок 6" descr="Microsoft PowerPoint - [РОЗА]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6096" y="4077072"/>
            <a:ext cx="3373053" cy="2423707"/>
          </a:xfrm>
        </p:spPr>
      </p:pic>
      <p:pic>
        <p:nvPicPr>
          <p:cNvPr id="3076" name="Picture 4" descr="C:\Users\Наталья\Desktop\Кристина\лучший волонтерский отряд 2017\ФОТО ДЛЯ фильма\Xg1YAD1BmS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60648"/>
            <a:ext cx="3456384" cy="6172114"/>
          </a:xfrm>
          <a:prstGeom prst="rect">
            <a:avLst/>
          </a:prstGeom>
          <a:noFill/>
        </p:spPr>
      </p:pic>
      <p:pic>
        <p:nvPicPr>
          <p:cNvPr id="9" name="Рисунок 8" descr="ФОТО ДЛЯ фильма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004048" y="4005063"/>
            <a:ext cx="3888432" cy="25922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45024"/>
            <a:ext cx="3888432" cy="29523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МЫ </a:t>
            </a:r>
            <a:br>
              <a:rPr lang="ru-RU" sz="2800" dirty="0" smtClean="0"/>
            </a:br>
            <a:r>
              <a:rPr lang="ru-RU" sz="2800" dirty="0" smtClean="0"/>
              <a:t>АКТИВНО УЧАСТВУЕМ</a:t>
            </a:r>
            <a:br>
              <a:rPr lang="ru-RU" sz="2800" dirty="0" smtClean="0"/>
            </a:br>
            <a:r>
              <a:rPr lang="ru-RU" sz="2800" dirty="0" smtClean="0"/>
              <a:t> В ЖИЗНИ </a:t>
            </a:r>
            <a:br>
              <a:rPr lang="ru-RU" sz="2800" dirty="0" smtClean="0"/>
            </a:br>
            <a:r>
              <a:rPr lang="ru-RU" sz="2800" dirty="0" smtClean="0"/>
              <a:t>РОДНОЙ ШКОЛЫ </a:t>
            </a:r>
            <a:br>
              <a:rPr lang="ru-RU" sz="2800" dirty="0" smtClean="0"/>
            </a:br>
            <a:r>
              <a:rPr lang="ru-RU" sz="2800" dirty="0" smtClean="0"/>
              <a:t> И  </a:t>
            </a:r>
            <a:br>
              <a:rPr lang="ru-RU" sz="2800" dirty="0" smtClean="0"/>
            </a:br>
            <a:r>
              <a:rPr lang="ru-RU" sz="2800" dirty="0" smtClean="0"/>
              <a:t>РОДНОГО ПОСЕЛКА!</a:t>
            </a:r>
            <a:endParaRPr lang="ru-RU" sz="2800" dirty="0"/>
          </a:p>
        </p:txBody>
      </p:sp>
      <p:pic>
        <p:nvPicPr>
          <p:cNvPr id="1026" name="Picture 2" descr="C:\Users\Наталья\Desktop\Кристина\лучший волонтерский отряд 2017\6_jbFlYiXhc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 bwMode="auto">
          <a:xfrm>
            <a:off x="683568" y="612775"/>
            <a:ext cx="3562945" cy="2672209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Кристина\лучший волонтерский отряд 2017\ФОТО ДЛЯ фильма\YZIIj_B3O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0688"/>
            <a:ext cx="3975906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44824"/>
            <a:ext cx="5486400" cy="266429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 П А С И Б О     </a:t>
            </a:r>
            <a:br>
              <a:rPr lang="ru-RU" sz="4000" dirty="0" smtClean="0"/>
            </a:br>
            <a:r>
              <a:rPr lang="ru-RU" sz="4000" dirty="0" smtClean="0"/>
              <a:t>З А    </a:t>
            </a:r>
            <a:br>
              <a:rPr lang="ru-RU" sz="4000" dirty="0" smtClean="0"/>
            </a:br>
            <a:r>
              <a:rPr lang="ru-RU" sz="4000" dirty="0" smtClean="0"/>
              <a:t>В Н И М А Н И Е !!!</a:t>
            </a:r>
            <a:endParaRPr lang="ru-RU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40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РОЗА</vt:lpstr>
      <vt:lpstr> Р -  РЕШИТЕЛЬНЫЕ О - ОБЩИТЕЛЬНЫЕ З  -  ЗАБОТЛИВЫЕ  А -  АКТИВНЫЕ</vt:lpstr>
      <vt:lpstr>Р - РАЗРАБАТЫВАЕМ И РЕАЛИЗУЕМ  О - ОСВАИВАЕМ  И  ОВЛАДЕВАЕМ З - ЗНАНИЯМИ  И  ЗАБОТИМСЯ   А - АДАПТИРУЕМ  И  АГИТИРУЕМ</vt:lpstr>
      <vt:lpstr>Васильчиков  Сергей </vt:lpstr>
      <vt:lpstr>Слайд 5</vt:lpstr>
      <vt:lpstr>Постолова  Анастасия</vt:lpstr>
      <vt:lpstr>Слайд 7</vt:lpstr>
      <vt:lpstr>МЫ  АКТИВНО УЧАСТВУЕМ  В ЖИЗНИ  РОДНОЙ ШКОЛЫ   И   РОДНОГО ПОСЕЛКА!</vt:lpstr>
      <vt:lpstr>С П А С И Б О      З А     В Н И М А Н И Е !!!</vt:lpstr>
      <vt:lpstr>КАЧЕСТВА УСПЕШНОГО ПРЕДПРИНИМАТЕЛЯ</vt:lpstr>
      <vt:lpstr>КАЧЕСТВА УСПЕШНОГО ПРЕДПРИНИМАТЕЛЯ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РОЗА</dc:title>
  <dc:creator>Наталья Кулинич</dc:creator>
  <cp:lastModifiedBy>Наталья Кулинич</cp:lastModifiedBy>
  <cp:revision>5</cp:revision>
  <dcterms:created xsi:type="dcterms:W3CDTF">2018-03-14T16:20:23Z</dcterms:created>
  <dcterms:modified xsi:type="dcterms:W3CDTF">2018-03-14T18:05:29Z</dcterms:modified>
</cp:coreProperties>
</file>