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62" r:id="rId5"/>
    <p:sldId id="261" r:id="rId6"/>
    <p:sldId id="260" r:id="rId7"/>
    <p:sldId id="263" r:id="rId8"/>
    <p:sldId id="280" r:id="rId9"/>
    <p:sldId id="281" r:id="rId10"/>
    <p:sldId id="274" r:id="rId11"/>
    <p:sldId id="275" r:id="rId12"/>
    <p:sldId id="276" r:id="rId13"/>
    <p:sldId id="278" r:id="rId14"/>
    <p:sldId id="266" r:id="rId15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1254" autoAdjust="0"/>
  </p:normalViewPr>
  <p:slideViewPr>
    <p:cSldViewPr>
      <p:cViewPr varScale="1">
        <p:scale>
          <a:sx n="67" d="100"/>
          <a:sy n="67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836713"/>
            <a:ext cx="8856984" cy="1470025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Штаб Добровольцев Кировского района города Новосибирска</a:t>
            </a:r>
            <a:endParaRPr lang="ru-RU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52936"/>
            <a:ext cx="7560840" cy="3694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150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156177"/>
              </p:ext>
            </p:extLst>
          </p:nvPr>
        </p:nvGraphicFramePr>
        <p:xfrm>
          <a:off x="0" y="2"/>
          <a:ext cx="9144000" cy="6857999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555776"/>
                <a:gridCol w="2592288"/>
                <a:gridCol w="3995936"/>
              </a:tblGrid>
              <a:tr h="599755">
                <a:tc>
                  <a:txBody>
                    <a:bodyPr/>
                    <a:lstStyle/>
                    <a:p>
                      <a:pPr algn="ctr"/>
                      <a:r>
                        <a:rPr lang="ru-RU" sz="1900" b="0" dirty="0" smtClean="0"/>
                        <a:t>Содержание</a:t>
                      </a:r>
                      <a:r>
                        <a:rPr lang="ru-RU" sz="1900" b="0" baseline="0" dirty="0" smtClean="0"/>
                        <a:t> / с</a:t>
                      </a:r>
                      <a:r>
                        <a:rPr lang="ru-RU" sz="1900" b="0" dirty="0" smtClean="0"/>
                        <a:t>роки</a:t>
                      </a:r>
                      <a:endParaRPr lang="ru-RU" sz="1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0" dirty="0" smtClean="0"/>
                        <a:t>Целевая аудитория</a:t>
                      </a:r>
                      <a:endParaRPr lang="ru-RU" sz="1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0" dirty="0" smtClean="0"/>
                        <a:t>Потенциальные</a:t>
                      </a:r>
                      <a:r>
                        <a:rPr lang="ru-RU" sz="1900" b="0" baseline="0" dirty="0" smtClean="0"/>
                        <a:t> партнеры</a:t>
                      </a:r>
                      <a:endParaRPr lang="ru-RU" sz="1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817623">
                <a:tc>
                  <a:txBody>
                    <a:bodyPr/>
                    <a:lstStyle/>
                    <a:p>
                      <a:r>
                        <a:rPr lang="ru-RU" sz="1900" b="1" dirty="0" smtClean="0"/>
                        <a:t>Экскурсионный выезд</a:t>
                      </a:r>
                    </a:p>
                    <a:p>
                      <a:endParaRPr lang="ru-RU" sz="1500" dirty="0" smtClean="0"/>
                    </a:p>
                    <a:p>
                      <a:endParaRPr lang="ru-RU" sz="1500" dirty="0" smtClean="0"/>
                    </a:p>
                    <a:p>
                      <a:r>
                        <a:rPr lang="ru-RU" sz="1900" i="1" dirty="0" smtClean="0"/>
                        <a:t>июнь </a:t>
                      </a:r>
                      <a:endParaRPr lang="ru-RU" sz="19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baseline="0" dirty="0" smtClean="0"/>
                        <a:t>Представители отрядов </a:t>
                      </a:r>
                      <a:endParaRPr lang="ru-RU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Городской межнациональный центр </a:t>
                      </a:r>
                      <a:endParaRPr lang="ru-RU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671556">
                <a:tc>
                  <a:txBody>
                    <a:bodyPr/>
                    <a:lstStyle/>
                    <a:p>
                      <a:r>
                        <a:rPr lang="ru-RU" sz="1900" b="1" dirty="0" smtClean="0"/>
                        <a:t>Гостевые</a:t>
                      </a:r>
                      <a:r>
                        <a:rPr lang="ru-RU" sz="1900" b="1" baseline="0" dirty="0" smtClean="0"/>
                        <a:t> визиты</a:t>
                      </a:r>
                      <a:endParaRPr lang="ru-RU" sz="1900" baseline="0" dirty="0" smtClean="0"/>
                    </a:p>
                    <a:p>
                      <a:endParaRPr lang="ru-RU" sz="1900" baseline="0" dirty="0" smtClean="0"/>
                    </a:p>
                    <a:p>
                      <a:endParaRPr lang="ru-RU" sz="1900" baseline="0" dirty="0" smtClean="0"/>
                    </a:p>
                    <a:p>
                      <a:r>
                        <a:rPr lang="ru-RU" sz="1900" i="1" baseline="0" dirty="0" smtClean="0"/>
                        <a:t>июнь, август</a:t>
                      </a:r>
                      <a:endParaRPr lang="ru-RU" sz="19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latin typeface="+mn-lt"/>
                          <a:cs typeface="+mn-cs"/>
                        </a:rPr>
                        <a:t>Добровольческие</a:t>
                      </a:r>
                      <a:r>
                        <a:rPr lang="ru-RU" sz="1900" baseline="0" dirty="0" smtClean="0">
                          <a:latin typeface="+mn-lt"/>
                          <a:cs typeface="+mn-cs"/>
                        </a:rPr>
                        <a:t> отряды Кировского района</a:t>
                      </a:r>
                      <a:endParaRPr lang="ru-RU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Руководители</a:t>
                      </a:r>
                      <a:r>
                        <a:rPr lang="ru-RU" sz="1900" baseline="0" dirty="0" smtClean="0"/>
                        <a:t> д</a:t>
                      </a:r>
                      <a:r>
                        <a:rPr lang="ru-RU" sz="1900" dirty="0" smtClean="0"/>
                        <a:t>обровольческие отряды района</a:t>
                      </a:r>
                      <a:endParaRPr lang="ru-RU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769065">
                <a:tc>
                  <a:txBody>
                    <a:bodyPr/>
                    <a:lstStyle/>
                    <a:p>
                      <a:r>
                        <a:rPr lang="ru-RU" sz="1900" b="1" dirty="0" smtClean="0"/>
                        <a:t>Социально-профилактическая акция</a:t>
                      </a:r>
                    </a:p>
                    <a:p>
                      <a:r>
                        <a:rPr lang="ru-RU" sz="1900" b="0" dirty="0" smtClean="0"/>
                        <a:t>«Я вижу </a:t>
                      </a:r>
                      <a:r>
                        <a:rPr lang="ru-RU" sz="1900" b="0" dirty="0" err="1" smtClean="0"/>
                        <a:t>ласТочку</a:t>
                      </a:r>
                      <a:r>
                        <a:rPr lang="ru-RU" sz="1900" b="0" dirty="0" smtClean="0"/>
                        <a:t>»</a:t>
                      </a:r>
                    </a:p>
                    <a:p>
                      <a:endParaRPr lang="ru-RU" sz="1900" b="1" dirty="0" smtClean="0"/>
                    </a:p>
                    <a:p>
                      <a:endParaRPr lang="ru-RU" sz="1900" b="1" dirty="0" smtClean="0"/>
                    </a:p>
                    <a:p>
                      <a:r>
                        <a:rPr lang="ru-RU" sz="1900" i="1" dirty="0" smtClean="0"/>
                        <a:t>август-сентябрь</a:t>
                      </a:r>
                      <a:endParaRPr lang="ru-RU" sz="19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latin typeface="+mn-lt"/>
                          <a:cs typeface="+mn-cs"/>
                        </a:rPr>
                        <a:t>Добровольческие</a:t>
                      </a:r>
                      <a:r>
                        <a:rPr lang="ru-RU" sz="1900" baseline="0" dirty="0" smtClean="0">
                          <a:latin typeface="+mn-lt"/>
                          <a:cs typeface="+mn-cs"/>
                        </a:rPr>
                        <a:t> отряды </a:t>
                      </a:r>
                      <a:endParaRPr lang="ru-RU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dirty="0" err="1" smtClean="0"/>
                        <a:t>ОДМКиС</a:t>
                      </a:r>
                      <a:r>
                        <a:rPr lang="ru-RU" sz="1900" dirty="0" smtClean="0"/>
                        <a:t> администрации Кировского района,</a:t>
                      </a:r>
                      <a:r>
                        <a:rPr lang="ru-RU" sz="1900" baseline="0" dirty="0" smtClean="0"/>
                        <a:t> </a:t>
                      </a:r>
                    </a:p>
                    <a:p>
                      <a:r>
                        <a:rPr lang="ru-RU" sz="1900" baseline="0" dirty="0" smtClean="0"/>
                        <a:t>р</a:t>
                      </a:r>
                      <a:r>
                        <a:rPr lang="ru-RU" sz="1900" dirty="0" smtClean="0"/>
                        <a:t>есурсный центр общественных объединений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847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027642"/>
              </p:ext>
            </p:extLst>
          </p:nvPr>
        </p:nvGraphicFramePr>
        <p:xfrm>
          <a:off x="20937" y="1985"/>
          <a:ext cx="9123063" cy="6856018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966888"/>
                <a:gridCol w="3166264"/>
                <a:gridCol w="2989911"/>
              </a:tblGrid>
              <a:tr h="495827">
                <a:tc>
                  <a:txBody>
                    <a:bodyPr/>
                    <a:lstStyle/>
                    <a:p>
                      <a:pPr algn="ctr"/>
                      <a:r>
                        <a:rPr lang="ru-RU" sz="1900" b="0" dirty="0" smtClean="0"/>
                        <a:t>Содержание</a:t>
                      </a:r>
                      <a:r>
                        <a:rPr lang="ru-RU" sz="1900" b="0" baseline="0" dirty="0" smtClean="0"/>
                        <a:t> / с</a:t>
                      </a:r>
                      <a:r>
                        <a:rPr lang="ru-RU" sz="1900" b="0" dirty="0" smtClean="0"/>
                        <a:t>роки</a:t>
                      </a:r>
                      <a:endParaRPr lang="ru-RU" sz="1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0" dirty="0" smtClean="0"/>
                        <a:t>Целевая аудитория</a:t>
                      </a:r>
                      <a:endParaRPr lang="ru-RU" sz="1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0" dirty="0" smtClean="0"/>
                        <a:t>Потенциальные</a:t>
                      </a:r>
                      <a:r>
                        <a:rPr lang="ru-RU" sz="1900" b="0" baseline="0" dirty="0" smtClean="0"/>
                        <a:t> партнеры</a:t>
                      </a:r>
                      <a:endParaRPr lang="ru-RU" sz="1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469479">
                <a:tc>
                  <a:txBody>
                    <a:bodyPr/>
                    <a:lstStyle/>
                    <a:p>
                      <a:r>
                        <a:rPr lang="ru-RU" sz="1900" b="1" dirty="0" smtClean="0"/>
                        <a:t>Организация цикла встреч </a:t>
                      </a:r>
                      <a:r>
                        <a:rPr lang="ru-RU" sz="1900" dirty="0" smtClean="0"/>
                        <a:t>с целями</a:t>
                      </a:r>
                      <a:r>
                        <a:rPr lang="ru-RU" sz="1900" baseline="0" dirty="0" smtClean="0"/>
                        <a:t> </a:t>
                      </a:r>
                      <a:r>
                        <a:rPr lang="ru-RU" sz="1900" b="0" dirty="0" smtClean="0"/>
                        <a:t>развития компетенции и повышения квалификации </a:t>
                      </a:r>
                      <a:r>
                        <a:rPr lang="ru-RU" sz="1900" dirty="0" smtClean="0"/>
                        <a:t>добровольцев</a:t>
                      </a:r>
                    </a:p>
                    <a:p>
                      <a:endParaRPr lang="ru-RU" sz="1900" dirty="0" smtClean="0"/>
                    </a:p>
                    <a:p>
                      <a:endParaRPr lang="ru-RU" sz="1900" dirty="0" smtClean="0"/>
                    </a:p>
                    <a:p>
                      <a:r>
                        <a:rPr lang="ru-RU" sz="1900" i="1" dirty="0" smtClean="0"/>
                        <a:t>октябрь-ноябрь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Активисты</a:t>
                      </a:r>
                      <a:r>
                        <a:rPr lang="ru-RU" sz="1900" baseline="0" dirty="0" smtClean="0"/>
                        <a:t> добровольческих отрядов</a:t>
                      </a:r>
                      <a:endParaRPr lang="ru-RU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900" dirty="0" smtClean="0"/>
                        <a:t>Волонтерский корпус ГБУ НСО «Дом молодежи»,</a:t>
                      </a:r>
                    </a:p>
                    <a:p>
                      <a:r>
                        <a:rPr lang="ru-RU" sz="1900" dirty="0" smtClean="0"/>
                        <a:t>городской штаб добровольцев,</a:t>
                      </a:r>
                    </a:p>
                    <a:p>
                      <a:r>
                        <a:rPr lang="ru-RU" sz="1900" dirty="0" smtClean="0"/>
                        <a:t>городской центр психолого-педагогической поддержки «Родник»</a:t>
                      </a:r>
                      <a:r>
                        <a:rPr lang="ru-RU" sz="1900" baseline="0" dirty="0" smtClean="0"/>
                        <a:t>,</a:t>
                      </a:r>
                      <a:endParaRPr lang="ru-RU" sz="1900" dirty="0" smtClean="0"/>
                    </a:p>
                    <a:p>
                      <a:r>
                        <a:rPr lang="ru-RU" sz="1900" dirty="0" smtClean="0"/>
                        <a:t>общественные организации:                               НП «</a:t>
                      </a:r>
                      <a:r>
                        <a:rPr lang="ru-RU" sz="1900" dirty="0" err="1" smtClean="0"/>
                        <a:t>ВолонтерСиб</a:t>
                      </a:r>
                      <a:r>
                        <a:rPr lang="ru-RU" sz="1900" dirty="0" smtClean="0"/>
                        <a:t>»,  БФ «Созвездие сердец», НАДО и др.</a:t>
                      </a:r>
                    </a:p>
                  </a:txBody>
                  <a:tcPr/>
                </a:tc>
              </a:tr>
              <a:tr h="3890712">
                <a:tc>
                  <a:txBody>
                    <a:bodyPr/>
                    <a:lstStyle/>
                    <a:p>
                      <a:r>
                        <a:rPr lang="ru-RU" sz="1900" b="1" dirty="0" smtClean="0"/>
                        <a:t>Организация работы площадки </a:t>
                      </a:r>
                      <a:r>
                        <a:rPr lang="ru-RU" sz="1900" b="0" dirty="0" smtClean="0"/>
                        <a:t>по развитию межпартнерского взаимодействия</a:t>
                      </a:r>
                    </a:p>
                    <a:p>
                      <a:r>
                        <a:rPr lang="ru-RU" sz="1900" b="0" dirty="0" smtClean="0"/>
                        <a:t>для</a:t>
                      </a:r>
                      <a:r>
                        <a:rPr lang="ru-RU" sz="1900" dirty="0" smtClean="0"/>
                        <a:t> поддержки добровольчества</a:t>
                      </a:r>
                    </a:p>
                    <a:p>
                      <a:endParaRPr lang="ru-RU" sz="1900" dirty="0" smtClean="0"/>
                    </a:p>
                    <a:p>
                      <a:endParaRPr lang="ru-RU" sz="1900" dirty="0" smtClean="0"/>
                    </a:p>
                    <a:p>
                      <a:r>
                        <a:rPr lang="ru-RU" sz="1900" i="1" dirty="0" smtClean="0"/>
                        <a:t>сентябрь, ноябрь  2018 г.</a:t>
                      </a:r>
                    </a:p>
                    <a:p>
                      <a:r>
                        <a:rPr lang="ru-RU" sz="1900" i="1" dirty="0" smtClean="0"/>
                        <a:t>февраль, апрель  2019 г.</a:t>
                      </a:r>
                      <a:r>
                        <a:rPr lang="ru-RU" sz="1900" i="1" baseline="0" dirty="0" smtClean="0"/>
                        <a:t> </a:t>
                      </a:r>
                      <a:endParaRPr lang="ru-RU" sz="1900" i="1" dirty="0" smtClean="0"/>
                    </a:p>
                    <a:p>
                      <a:r>
                        <a:rPr lang="ru-RU" sz="1900" dirty="0" smtClean="0"/>
                        <a:t> </a:t>
                      </a:r>
                      <a:endParaRPr lang="ru-RU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Кураторы добровольческих отрядов</a:t>
                      </a:r>
                      <a:endParaRPr lang="ru-RU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809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058858"/>
              </p:ext>
            </p:extLst>
          </p:nvPr>
        </p:nvGraphicFramePr>
        <p:xfrm>
          <a:off x="2" y="25679"/>
          <a:ext cx="9144001" cy="722376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843808"/>
                <a:gridCol w="2304256"/>
                <a:gridCol w="3995937"/>
              </a:tblGrid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ru-RU" sz="1900" b="0" dirty="0" smtClean="0"/>
                        <a:t>Содержание / сроки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0" dirty="0" smtClean="0"/>
                        <a:t>Целевая аудитория</a:t>
                      </a:r>
                      <a:endParaRPr lang="ru-RU" sz="1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0" dirty="0" smtClean="0"/>
                        <a:t>Потенциальные</a:t>
                      </a:r>
                      <a:r>
                        <a:rPr lang="ru-RU" sz="1900" b="0" baseline="0" dirty="0" smtClean="0"/>
                        <a:t> партнеры</a:t>
                      </a:r>
                      <a:endParaRPr lang="ru-RU" sz="1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109571">
                <a:tc>
                  <a:txBody>
                    <a:bodyPr/>
                    <a:lstStyle/>
                    <a:p>
                      <a:r>
                        <a:rPr lang="ru-RU" sz="1900" b="1" baseline="0" dirty="0" smtClean="0"/>
                        <a:t>Реализация проекта</a:t>
                      </a:r>
                    </a:p>
                    <a:p>
                      <a:r>
                        <a:rPr lang="ru-RU" sz="1900" b="0" baseline="0" dirty="0" smtClean="0"/>
                        <a:t>«Подготовка </a:t>
                      </a:r>
                    </a:p>
                    <a:p>
                      <a:r>
                        <a:rPr lang="ru-RU" sz="1900" b="0" baseline="0" dirty="0" err="1" smtClean="0"/>
                        <a:t>тим</a:t>
                      </a:r>
                      <a:r>
                        <a:rPr lang="ru-RU" sz="1900" b="0" baseline="0" dirty="0" smtClean="0"/>
                        <a:t>-лидеров </a:t>
                      </a:r>
                      <a:r>
                        <a:rPr lang="ru-RU" sz="1900" baseline="0" dirty="0" smtClean="0"/>
                        <a:t>добровольческого движения»</a:t>
                      </a:r>
                    </a:p>
                    <a:p>
                      <a:endParaRPr lang="ru-RU" sz="1900" baseline="0" dirty="0" smtClean="0"/>
                    </a:p>
                    <a:p>
                      <a:endParaRPr lang="ru-RU" sz="1900" baseline="0" dirty="0" smtClean="0"/>
                    </a:p>
                    <a:p>
                      <a:r>
                        <a:rPr lang="ru-RU" sz="1900" b="0" i="1" baseline="0" dirty="0" smtClean="0"/>
                        <a:t>сентябрь-апрель</a:t>
                      </a:r>
                    </a:p>
                    <a:p>
                      <a:endParaRPr lang="ru-RU" sz="1900" baseline="0" dirty="0" smtClean="0"/>
                    </a:p>
                    <a:p>
                      <a:endParaRPr lang="ru-RU" sz="1900" dirty="0" smtClean="0"/>
                    </a:p>
                    <a:p>
                      <a:r>
                        <a:rPr lang="ru-RU" sz="1900" dirty="0" smtClean="0"/>
                        <a:t> </a:t>
                      </a:r>
                      <a:endParaRPr lang="ru-RU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Студенты педагогических</a:t>
                      </a:r>
                      <a:r>
                        <a:rPr lang="ru-RU" sz="1900" baseline="0" dirty="0" smtClean="0"/>
                        <a:t> учебных заведений, студенты-волонтеры</a:t>
                      </a:r>
                      <a:endParaRPr lang="ru-RU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/>
                        <a:t>Администрация учебных заведений,</a:t>
                      </a:r>
                    </a:p>
                    <a:p>
                      <a:r>
                        <a:rPr lang="ru-RU" sz="1900" dirty="0" smtClean="0"/>
                        <a:t>волонтерский корпус ГБУ НСО «Дом молодежи»,</a:t>
                      </a:r>
                    </a:p>
                    <a:p>
                      <a:r>
                        <a:rPr lang="ru-RU" sz="1900" dirty="0" smtClean="0"/>
                        <a:t>городской штаб добровольцев,</a:t>
                      </a:r>
                    </a:p>
                    <a:p>
                      <a:r>
                        <a:rPr lang="ru-RU" sz="1900" dirty="0" smtClean="0"/>
                        <a:t>городской центр психолого-педагогической поддержки «Родник», </a:t>
                      </a:r>
                    </a:p>
                    <a:p>
                      <a:r>
                        <a:rPr lang="ru-RU" sz="1900" dirty="0" smtClean="0"/>
                        <a:t>общественные организации:                               НП «</a:t>
                      </a:r>
                      <a:r>
                        <a:rPr lang="ru-RU" sz="1900" dirty="0" err="1" smtClean="0"/>
                        <a:t>ВолонтерСиб</a:t>
                      </a:r>
                      <a:r>
                        <a:rPr lang="ru-RU" sz="1900" dirty="0" smtClean="0"/>
                        <a:t>»,                   </a:t>
                      </a:r>
                    </a:p>
                    <a:p>
                      <a:r>
                        <a:rPr lang="ru-RU" sz="1900" dirty="0" smtClean="0"/>
                        <a:t>БФ «Созвездие сердец», НАДО и др.</a:t>
                      </a:r>
                    </a:p>
                  </a:txBody>
                  <a:tcPr/>
                </a:tc>
              </a:tr>
              <a:tr h="3365555">
                <a:tc>
                  <a:txBody>
                    <a:bodyPr/>
                    <a:lstStyle/>
                    <a:p>
                      <a:r>
                        <a:rPr lang="ru-RU" sz="19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Продвижение лидеров </a:t>
                      </a:r>
                      <a:r>
                        <a:rPr lang="ru-RU" sz="19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добровольческого движения Кировского района на городском, областном, региональном, федеральном уровнях (участие в конкурсах, форумах , конференциях и др.)</a:t>
                      </a:r>
                    </a:p>
                    <a:p>
                      <a:endParaRPr lang="ru-RU" sz="19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9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течение года</a:t>
                      </a:r>
                      <a:endParaRPr lang="ru-RU" sz="1900" i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Активисты добровольческих отрядов</a:t>
                      </a:r>
                      <a:endParaRPr lang="ru-RU" sz="1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dirty="0" err="1" smtClean="0"/>
                        <a:t>ОДМКиС</a:t>
                      </a:r>
                      <a:r>
                        <a:rPr lang="ru-RU" sz="1900" baseline="0" dirty="0" smtClean="0"/>
                        <a:t> администрации Кировского района</a:t>
                      </a:r>
                      <a:r>
                        <a:rPr lang="ru-RU" sz="1900" dirty="0" smtClean="0"/>
                        <a:t>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волонтерский корпус ГБУ НСО «Дом молодежи»</a:t>
                      </a:r>
                    </a:p>
                    <a:p>
                      <a:endParaRPr lang="ru-RU" sz="19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112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262636"/>
              </p:ext>
            </p:extLst>
          </p:nvPr>
        </p:nvGraphicFramePr>
        <p:xfrm>
          <a:off x="0" y="332656"/>
          <a:ext cx="9144000" cy="606552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683513"/>
                <a:gridCol w="2453269"/>
                <a:gridCol w="2007218"/>
              </a:tblGrid>
              <a:tr h="660400">
                <a:tc>
                  <a:txBody>
                    <a:bodyPr/>
                    <a:lstStyle/>
                    <a:p>
                      <a:pPr algn="ctr"/>
                      <a:r>
                        <a:rPr lang="ru-RU" sz="1900" b="0" dirty="0" smtClean="0"/>
                        <a:t>Содержание</a:t>
                      </a:r>
                      <a:r>
                        <a:rPr lang="ru-RU" sz="1900" b="0" baseline="0" dirty="0" smtClean="0"/>
                        <a:t> / с</a:t>
                      </a:r>
                      <a:r>
                        <a:rPr lang="ru-RU" sz="1900" b="0" dirty="0" smtClean="0"/>
                        <a:t>роки</a:t>
                      </a:r>
                      <a:endParaRPr lang="ru-RU" sz="1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0" dirty="0" smtClean="0"/>
                        <a:t>Целевая аудитория</a:t>
                      </a:r>
                      <a:endParaRPr lang="ru-RU" sz="1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0" dirty="0" smtClean="0"/>
                        <a:t>Потенциальные</a:t>
                      </a:r>
                      <a:r>
                        <a:rPr lang="ru-RU" sz="1900" b="0" baseline="0" dirty="0" smtClean="0"/>
                        <a:t> партнеры</a:t>
                      </a:r>
                      <a:endParaRPr lang="ru-RU" sz="1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834640">
                <a:tc>
                  <a:txBody>
                    <a:bodyPr/>
                    <a:lstStyle/>
                    <a:p>
                      <a:r>
                        <a:rPr lang="en-US" sz="1900" b="1" dirty="0" smtClean="0"/>
                        <a:t>PR</a:t>
                      </a:r>
                      <a:r>
                        <a:rPr lang="ru-RU" sz="1900" b="1" dirty="0" smtClean="0"/>
                        <a:t>-сопровождение добровольческого движения </a:t>
                      </a:r>
                      <a:r>
                        <a:rPr lang="ru-RU" sz="1900" b="0" dirty="0" smtClean="0"/>
                        <a:t>на территории </a:t>
                      </a:r>
                      <a:r>
                        <a:rPr lang="ru-RU" sz="1900" dirty="0" smtClean="0"/>
                        <a:t>Кировского</a:t>
                      </a:r>
                      <a:r>
                        <a:rPr lang="ru-RU" sz="1900" baseline="0" dirty="0" smtClean="0"/>
                        <a:t> района: создание раздела на сайте администрации (база данных, доска почета, план мероприятий) и др.</a:t>
                      </a:r>
                    </a:p>
                    <a:p>
                      <a:endParaRPr lang="ru-RU" sz="1900" baseline="0" dirty="0" smtClean="0"/>
                    </a:p>
                    <a:p>
                      <a:endParaRPr lang="ru-RU" sz="1900" baseline="0" dirty="0" smtClean="0"/>
                    </a:p>
                    <a:p>
                      <a:r>
                        <a:rPr lang="ru-RU" sz="1900" baseline="0" dirty="0" smtClean="0"/>
                        <a:t> </a:t>
                      </a:r>
                      <a:r>
                        <a:rPr lang="ru-RU" sz="1900" b="0" i="1" baseline="0" dirty="0" smtClean="0"/>
                        <a:t>сентябрь 2018 г.</a:t>
                      </a:r>
                    </a:p>
                    <a:p>
                      <a:endParaRPr lang="ru-RU" sz="1900" b="0" i="1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9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Руководители добровольческих отрядов</a:t>
                      </a:r>
                      <a:endParaRPr lang="ru-RU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Администрация Кировского района</a:t>
                      </a:r>
                    </a:p>
                  </a:txBody>
                  <a:tcPr/>
                </a:tc>
              </a:tr>
              <a:tr h="2367280">
                <a:tc>
                  <a:txBody>
                    <a:bodyPr/>
                    <a:lstStyle/>
                    <a:p>
                      <a:endParaRPr lang="ru-RU" sz="1900" b="1" dirty="0" smtClean="0"/>
                    </a:p>
                    <a:p>
                      <a:r>
                        <a:rPr lang="ru-RU" sz="1900" b="1" dirty="0" smtClean="0"/>
                        <a:t>Ярмарка добровольческих инициатив </a:t>
                      </a:r>
                      <a:endParaRPr lang="ru-RU" sz="1900" b="0" dirty="0" smtClean="0"/>
                    </a:p>
                    <a:p>
                      <a:r>
                        <a:rPr lang="ru-RU" sz="1900" dirty="0" smtClean="0"/>
                        <a:t>«День полезного обмена»</a:t>
                      </a:r>
                      <a:endParaRPr lang="ru-RU" sz="1900" baseline="0" dirty="0" smtClean="0"/>
                    </a:p>
                    <a:p>
                      <a:endParaRPr lang="ru-RU" sz="1900" baseline="0" dirty="0" smtClean="0"/>
                    </a:p>
                    <a:p>
                      <a:endParaRPr lang="ru-RU" sz="1900" baseline="0" dirty="0" smtClean="0"/>
                    </a:p>
                    <a:p>
                      <a:r>
                        <a:rPr lang="ru-RU" sz="1900" i="1" baseline="0" dirty="0" smtClean="0"/>
                        <a:t>март 2019 г.</a:t>
                      </a:r>
                    </a:p>
                    <a:p>
                      <a:endParaRPr lang="ru-RU" sz="1900" baseline="0" dirty="0" smtClean="0"/>
                    </a:p>
                    <a:p>
                      <a:r>
                        <a:rPr lang="ru-RU" sz="1900" dirty="0" smtClean="0"/>
                        <a:t> </a:t>
                      </a:r>
                      <a:endParaRPr lang="ru-RU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900" dirty="0" smtClean="0"/>
                    </a:p>
                    <a:p>
                      <a:r>
                        <a:rPr lang="ru-RU" sz="1900" dirty="0" smtClean="0"/>
                        <a:t>Общественные организации, добровольческие отряды, физические лица</a:t>
                      </a:r>
                      <a:endParaRPr lang="ru-RU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Администрация Кировского района,</a:t>
                      </a:r>
                    </a:p>
                    <a:p>
                      <a:r>
                        <a:rPr lang="ru-RU" sz="1900" dirty="0" smtClean="0"/>
                        <a:t>ресурсный центр общественных организаций,</a:t>
                      </a:r>
                    </a:p>
                    <a:p>
                      <a:r>
                        <a:rPr lang="ru-RU" sz="1900" dirty="0" smtClean="0"/>
                        <a:t>Фонд</a:t>
                      </a:r>
                      <a:r>
                        <a:rPr lang="ru-RU" sz="1900" baseline="0" dirty="0" smtClean="0"/>
                        <a:t> «Общее дело»</a:t>
                      </a:r>
                      <a:endParaRPr lang="ru-RU" sz="190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Users\Lenovo\Desktop\материалы для заседания\для заседаний\проект сайт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442" y="1972270"/>
            <a:ext cx="1399148" cy="197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04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29" y="2996952"/>
            <a:ext cx="9209155" cy="3889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620688"/>
            <a:ext cx="7653536" cy="34563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Проведем </a:t>
            </a:r>
          </a:p>
          <a:p>
            <a:pPr marL="0" indent="0" algn="ctr">
              <a:buNone/>
            </a:pPr>
            <a:r>
              <a:rPr lang="ru-RU" sz="48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 добровольчества </a:t>
            </a:r>
          </a:p>
          <a:p>
            <a:pPr marL="0" indent="0" algn="ctr">
              <a:buNone/>
            </a:pPr>
            <a:r>
              <a:rPr lang="ru-RU" sz="48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ВМЕСТЕ!</a:t>
            </a:r>
            <a:endParaRPr lang="ru-RU" sz="4800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59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0824" y="332656"/>
            <a:ext cx="8352928" cy="4104456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Миссия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i="1" dirty="0" smtClean="0">
                <a:solidFill>
                  <a:srgbClr val="7030A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развитие культуры добровольчества</a:t>
            </a:r>
          </a:p>
          <a:p>
            <a:pPr marL="0" indent="0" algn="just">
              <a:buNone/>
            </a:pPr>
            <a:endParaRPr lang="ru-RU" sz="1800" b="1" dirty="0" smtClean="0">
              <a:solidFill>
                <a:srgbClr val="7030A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3600" b="1" dirty="0" smtClean="0">
                <a:solidFill>
                  <a:srgbClr val="7030A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Задачи: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i="1" dirty="0" smtClean="0">
                <a:solidFill>
                  <a:srgbClr val="7030A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поддержка, стимулирование и продвижение добровольческих </a:t>
            </a:r>
            <a:r>
              <a:rPr lang="ru-RU" i="1" dirty="0">
                <a:solidFill>
                  <a:srgbClr val="7030A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инициатив </a:t>
            </a:r>
            <a:endParaRPr lang="ru-RU" i="1" dirty="0" smtClean="0">
              <a:solidFill>
                <a:srgbClr val="7030A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i="1" dirty="0" smtClean="0">
                <a:solidFill>
                  <a:srgbClr val="7030A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на </a:t>
            </a:r>
            <a:r>
              <a:rPr lang="ru-RU" i="1" dirty="0">
                <a:solidFill>
                  <a:srgbClr val="7030A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территории  Кировского района</a:t>
            </a:r>
            <a:endParaRPr lang="ru-RU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92" y="4005065"/>
            <a:ext cx="7128792" cy="262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746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784" y="116633"/>
            <a:ext cx="6694584" cy="6591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99376"/>
            <a:ext cx="7932744" cy="86409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функции </a:t>
            </a:r>
            <a:r>
              <a:rPr lang="ru-RU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штаба:</a:t>
            </a:r>
            <a:endParaRPr lang="ru-RU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818953"/>
            <a:ext cx="8496944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ts val="3000"/>
              </a:lnSpc>
              <a:buFont typeface="Wingdings" panose="05000000000000000000" pitchFamily="2" charset="2"/>
              <a:buChar char="§"/>
            </a:pP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организационная, методическая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консульта-ционная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поддержка добровольческих программ, 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проектов,  инициатив;</a:t>
            </a:r>
          </a:p>
          <a:p>
            <a:pPr algn="just">
              <a:lnSpc>
                <a:spcPts val="3000"/>
              </a:lnSpc>
            </a:pPr>
            <a:endParaRPr lang="ru-RU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ts val="3000"/>
              </a:lnSpc>
              <a:buFont typeface="Wingdings" panose="05000000000000000000" pitchFamily="2" charset="2"/>
              <a:buChar char="§"/>
            </a:pP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информационное 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сопровождение 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добровольческого движения;</a:t>
            </a:r>
          </a:p>
          <a:p>
            <a:pPr algn="just">
              <a:lnSpc>
                <a:spcPts val="3000"/>
              </a:lnSpc>
            </a:pP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ts val="3000"/>
              </a:lnSpc>
              <a:buFont typeface="Wingdings" panose="05000000000000000000" pitchFamily="2" charset="2"/>
              <a:buChar char="§"/>
            </a:pP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развитие практического 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взаимодействия для поддержки добровольчества на 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территории Кировского 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района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93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" contras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7987" y="0"/>
            <a:ext cx="9961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23097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Наши п</a:t>
            </a:r>
            <a:r>
              <a:rPr lang="ru-RU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артнеры</a:t>
            </a:r>
            <a:endParaRPr lang="ru-RU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7444" y="1052736"/>
            <a:ext cx="8597044" cy="5544616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Администрация </a:t>
            </a:r>
            <a:r>
              <a:rPr lang="ru-RU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Кировского района</a:t>
            </a:r>
          </a:p>
          <a:p>
            <a:pPr>
              <a:spcBef>
                <a:spcPts val="0"/>
              </a:spcBef>
            </a:pPr>
            <a:endParaRPr lang="ru-RU" sz="2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Ресурсный центр общественных объединений Кировского </a:t>
            </a:r>
            <a:r>
              <a:rPr lang="ru-RU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района</a:t>
            </a:r>
          </a:p>
          <a:p>
            <a:pPr marL="0" indent="0">
              <a:spcBef>
                <a:spcPts val="0"/>
              </a:spcBef>
              <a:buNone/>
            </a:pPr>
            <a:endParaRPr lang="ru-RU" sz="2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Новосибирский городской общественный фонд поддержки социальных инициатив </a:t>
            </a:r>
            <a:r>
              <a:rPr lang="ru-RU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«Общее дело»</a:t>
            </a:r>
          </a:p>
          <a:p>
            <a:pPr marL="0" indent="0">
              <a:spcBef>
                <a:spcPts val="0"/>
              </a:spcBef>
              <a:buNone/>
            </a:pPr>
            <a:endParaRPr lang="ru-RU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Волонтерский корпус ГБУ НСО «Дом молодежи</a:t>
            </a:r>
            <a:r>
              <a:rPr lang="ru-RU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0" indent="0">
              <a:spcBef>
                <a:spcPts val="0"/>
              </a:spcBef>
              <a:buNone/>
            </a:pPr>
            <a:endParaRPr lang="ru-RU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Городской штаб добровольцев, городской центр 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психолого-педагогической поддержки </a:t>
            </a:r>
            <a:r>
              <a:rPr lang="ru-RU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«Родник»</a:t>
            </a:r>
          </a:p>
          <a:p>
            <a:pPr marL="0" indent="0">
              <a:spcBef>
                <a:spcPts val="0"/>
              </a:spcBef>
              <a:buNone/>
            </a:pPr>
            <a:endParaRPr lang="ru-RU" sz="2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Общественные организации:                               НП «</a:t>
            </a:r>
            <a:r>
              <a:rPr lang="ru-RU" sz="2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ВолонтерСиб</a:t>
            </a:r>
            <a:r>
              <a:rPr lang="ru-RU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», БФ «Созвездие сердец», НАДО, 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ородской межнациональный центр и др.</a:t>
            </a:r>
            <a:endParaRPr lang="ru-RU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43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440160"/>
          </a:xfrm>
        </p:spPr>
        <p:txBody>
          <a:bodyPr wrap="none">
            <a:noAutofit/>
          </a:bodyPr>
          <a:lstStyle/>
          <a:p>
            <a:pPr>
              <a:lnSpc>
                <a:spcPts val="3500"/>
              </a:lnSpc>
            </a:pPr>
            <a:r>
              <a:rPr lang="ru-RU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Наши </a:t>
            </a:r>
            <a:r>
              <a:rPr lang="ru-RU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участники</a:t>
            </a:r>
            <a:r>
              <a:rPr lang="ru-RU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38" y="4598969"/>
            <a:ext cx="7975031" cy="1893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9054" y="1340769"/>
            <a:ext cx="8450597" cy="3366537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СОШ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25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ССУЗы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13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Общественные организации, в том числе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ТОСы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более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Предприятия и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организации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02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7987" y="3175"/>
            <a:ext cx="9961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393073"/>
            <a:ext cx="9721080" cy="922115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деятельности через:</a:t>
            </a:r>
            <a:endParaRPr lang="ru-RU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19752" y="2883251"/>
            <a:ext cx="6256505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ru-RU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91619" y="1707724"/>
            <a:ext cx="8676456" cy="4464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8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добровольческие отряды;</a:t>
            </a:r>
          </a:p>
          <a:p>
            <a:pPr>
              <a:lnSpc>
                <a:spcPts val="8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руководителей отрядов;</a:t>
            </a:r>
          </a:p>
          <a:p>
            <a:pPr>
              <a:lnSpc>
                <a:spcPts val="8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активистов отрядов;</a:t>
            </a:r>
          </a:p>
          <a:p>
            <a:pPr>
              <a:lnSpc>
                <a:spcPts val="8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тим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-лидеров волонтеров 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91619" y="5229200"/>
            <a:ext cx="6912768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ru-RU" sz="4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43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923" y="404665"/>
            <a:ext cx="8928992" cy="652935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Планирование работы</a:t>
            </a:r>
            <a:br>
              <a:rPr lang="ru-RU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период с мая 2018 г. по май 2019 г.</a:t>
            </a:r>
            <a:endParaRPr lang="ru-RU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433743"/>
              </p:ext>
            </p:extLst>
          </p:nvPr>
        </p:nvGraphicFramePr>
        <p:xfrm>
          <a:off x="3" y="1547168"/>
          <a:ext cx="9143999" cy="6225094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203847"/>
                <a:gridCol w="2892152"/>
                <a:gridCol w="3048000"/>
              </a:tblGrid>
              <a:tr h="585271">
                <a:tc>
                  <a:txBody>
                    <a:bodyPr/>
                    <a:lstStyle/>
                    <a:p>
                      <a:pPr algn="ctr"/>
                      <a:r>
                        <a:rPr lang="ru-RU" sz="1900" b="0" dirty="0" smtClean="0"/>
                        <a:t>Содержание /</a:t>
                      </a:r>
                      <a:r>
                        <a:rPr lang="ru-RU" sz="1900" b="0" baseline="0" dirty="0" smtClean="0"/>
                        <a:t> </a:t>
                      </a:r>
                      <a:r>
                        <a:rPr lang="ru-RU" sz="1900" b="0" dirty="0" smtClean="0"/>
                        <a:t>сроки</a:t>
                      </a:r>
                      <a:endParaRPr lang="ru-RU" sz="1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0" dirty="0" smtClean="0"/>
                        <a:t>Целевая аудитория</a:t>
                      </a:r>
                      <a:endParaRPr lang="ru-RU" sz="1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0" dirty="0" smtClean="0"/>
                        <a:t>Потенциальные</a:t>
                      </a:r>
                      <a:r>
                        <a:rPr lang="ru-RU" sz="1900" b="0" baseline="0" dirty="0" smtClean="0"/>
                        <a:t> партнеры</a:t>
                      </a:r>
                      <a:endParaRPr lang="ru-RU" sz="1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814583">
                <a:tc>
                  <a:txBody>
                    <a:bodyPr/>
                    <a:lstStyle/>
                    <a:p>
                      <a:r>
                        <a:rPr lang="ru-RU" sz="1900" b="1" dirty="0" smtClean="0"/>
                        <a:t>Формирование базы данных </a:t>
                      </a:r>
                      <a:r>
                        <a:rPr lang="ru-RU" sz="1900" dirty="0" smtClean="0"/>
                        <a:t>добровольческих организаций</a:t>
                      </a:r>
                      <a:r>
                        <a:rPr lang="ru-RU" sz="1900" baseline="0" dirty="0" smtClean="0"/>
                        <a:t>,</a:t>
                      </a:r>
                      <a:r>
                        <a:rPr lang="ru-RU" sz="1900" dirty="0" smtClean="0"/>
                        <a:t> инициатив Кировского района</a:t>
                      </a:r>
                    </a:p>
                    <a:p>
                      <a:endParaRPr lang="ru-RU" sz="1500" dirty="0" smtClean="0"/>
                    </a:p>
                    <a:p>
                      <a:r>
                        <a:rPr lang="ru-RU" sz="1900" i="1" dirty="0" smtClean="0"/>
                        <a:t>март</a:t>
                      </a:r>
                      <a:r>
                        <a:rPr lang="ru-RU" sz="1900" i="1" baseline="0" dirty="0" smtClean="0"/>
                        <a:t> </a:t>
                      </a:r>
                      <a:r>
                        <a:rPr lang="ru-RU" sz="1900" i="1" dirty="0" smtClean="0"/>
                        <a:t>-</a:t>
                      </a:r>
                      <a:r>
                        <a:rPr lang="ru-RU" sz="1900" i="1" baseline="0" dirty="0" smtClean="0"/>
                        <a:t> июнь</a:t>
                      </a:r>
                      <a:endParaRPr lang="ru-RU" sz="19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Общественные организации, </a:t>
                      </a:r>
                      <a:r>
                        <a:rPr lang="ru-RU" sz="1900" baseline="0" dirty="0" smtClean="0"/>
                        <a:t>образовательные учреждения и предприятия</a:t>
                      </a:r>
                      <a:endParaRPr lang="ru-RU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dirty="0" err="1" smtClean="0"/>
                        <a:t>ОДМКиС</a:t>
                      </a:r>
                      <a:r>
                        <a:rPr lang="ru-RU" sz="1900" dirty="0" smtClean="0"/>
                        <a:t> ,</a:t>
                      </a:r>
                    </a:p>
                    <a:p>
                      <a:r>
                        <a:rPr lang="ru-RU" sz="1900" dirty="0" smtClean="0"/>
                        <a:t>отдел образования,</a:t>
                      </a:r>
                    </a:p>
                    <a:p>
                      <a:r>
                        <a:rPr lang="ru-RU" sz="1900" dirty="0" smtClean="0"/>
                        <a:t>отдел общественных связей и информации,</a:t>
                      </a:r>
                    </a:p>
                    <a:p>
                      <a:r>
                        <a:rPr lang="ru-RU" sz="1900" dirty="0" smtClean="0"/>
                        <a:t>ресурсный центр</a:t>
                      </a:r>
                      <a:endParaRPr lang="ru-RU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484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Конкурс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«Кировский район – территория добрых дел»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апрель - октябрь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Форум</a:t>
                      </a:r>
                      <a:r>
                        <a:rPr lang="ru-RU" sz="1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добровольческих инициатив Кировского района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29 ноября 2018 г.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9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9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9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Добровольческие отряды и их руководители, инициативные группы, физические лица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ОДМКиС</a:t>
                      </a:r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,</a:t>
                      </a:r>
                    </a:p>
                    <a:p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отдел образования,</a:t>
                      </a:r>
                    </a:p>
                    <a:p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отдел общественных связей и информации,</a:t>
                      </a:r>
                    </a:p>
                    <a:p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ресурсный центр,</a:t>
                      </a:r>
                    </a:p>
                    <a:p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Фонд «Общее дело», БФ «Созвездие сердец»,</a:t>
                      </a:r>
                    </a:p>
                    <a:p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предприятия и организации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946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12" y="0"/>
            <a:ext cx="8486153" cy="677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2310" y="1751410"/>
            <a:ext cx="8486154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Номинации:</a:t>
            </a:r>
          </a:p>
          <a:p>
            <a:pPr algn="just"/>
            <a:endParaRPr lang="ru-RU" sz="9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ts val="4000"/>
              </a:lnSpc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«Доброволец-2018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ts val="4000"/>
              </a:lnSpc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Лучшая добровольческая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инициатива-2018»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ts val="4000"/>
              </a:lnSpc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Лидер добровольческого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объединения-2018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ts val="4000"/>
              </a:lnSpc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Добровольческая идея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342900" indent="-342900" algn="just">
              <a:lnSpc>
                <a:spcPts val="4000"/>
              </a:lnSpc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Лучшее добровольческое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объединение-2018»</a:t>
            </a:r>
          </a:p>
          <a:p>
            <a:pPr marL="342900" indent="-342900" algn="just">
              <a:lnSpc>
                <a:spcPts val="4000"/>
              </a:lnSpc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-сопровождение»</a:t>
            </a:r>
          </a:p>
          <a:p>
            <a:pPr>
              <a:lnSpc>
                <a:spcPts val="3200"/>
              </a:lnSpc>
            </a:pP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4000"/>
              </a:lnSpc>
            </a:pP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ru-RU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доброволецкировскогорайона2018 </a:t>
            </a:r>
            <a:endParaRPr lang="ru-RU" sz="3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5328" y="137675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0"/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«Кировский район –</a:t>
            </a:r>
            <a:endParaRPr lang="ru-RU" sz="4000" b="1" dirty="0">
              <a:ln w="0"/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dirty="0" smtClean="0">
                <a:ln w="0"/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территория добрых дел»</a:t>
            </a:r>
            <a:endParaRPr lang="ru-RU" sz="4000" b="1" dirty="0">
              <a:ln w="0"/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58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7987" y="3175"/>
            <a:ext cx="9961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6134" y="425625"/>
            <a:ext cx="9180512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n w="0"/>
                <a:solidFill>
                  <a:srgbClr val="7030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Форум добровольческих инициатив Кировского района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2060848"/>
            <a:ext cx="8928992" cy="45961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6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Подведение итогов деятельности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добровольческих отрядов Кировского района</a:t>
            </a:r>
            <a:r>
              <a:rPr lang="ru-RU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Год добровольцев (волонтеров) в России </a:t>
            </a:r>
            <a:endParaRPr lang="ru-RU" sz="2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2600"/>
              </a:lnSpc>
              <a:spcBef>
                <a:spcPts val="0"/>
              </a:spcBef>
              <a:buNone/>
            </a:pP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6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Церемония награждения победителей конкурса «Кировский район - территория добрых дел»</a:t>
            </a:r>
          </a:p>
          <a:p>
            <a:pPr marL="0" indent="0">
              <a:lnSpc>
                <a:spcPts val="2600"/>
              </a:lnSpc>
              <a:spcBef>
                <a:spcPts val="0"/>
              </a:spcBef>
              <a:buNone/>
            </a:pP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2600"/>
              </a:lnSpc>
              <a:spcBef>
                <a:spcPts val="0"/>
              </a:spcBef>
              <a:buNone/>
            </a:pPr>
            <a:endParaRPr lang="ru-RU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2600"/>
              </a:lnSpc>
              <a:spcBef>
                <a:spcPts val="0"/>
              </a:spcBef>
              <a:buNone/>
            </a:pP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r">
              <a:buNone/>
            </a:pP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Дата проведения: 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ноября 2018 г.</a:t>
            </a:r>
          </a:p>
          <a:p>
            <a:pPr marL="0" lvl="0" indent="0" algn="r">
              <a:buNone/>
            </a:pP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 проведения: 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 Геодезическая, 4/1</a:t>
            </a:r>
          </a:p>
          <a:p>
            <a:pPr>
              <a:lnSpc>
                <a:spcPts val="26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ru-RU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2154</TotalTime>
  <Words>664</Words>
  <Application>Microsoft Office PowerPoint</Application>
  <PresentationFormat>Экран (4:3)</PresentationFormat>
  <Paragraphs>180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Штаб Добровольцев Кировского района города Новосибирска</vt:lpstr>
      <vt:lpstr>Презентация PowerPoint</vt:lpstr>
      <vt:lpstr>Основные функции штаба:</vt:lpstr>
      <vt:lpstr>Наши партнеры</vt:lpstr>
      <vt:lpstr>Наши участники </vt:lpstr>
      <vt:lpstr>Организация деятельности через:</vt:lpstr>
      <vt:lpstr>Планирование работы  в период с мая 2018 г. по май 2019 г.</vt:lpstr>
      <vt:lpstr>Презентация PowerPoint</vt:lpstr>
      <vt:lpstr>Форум добровольческих инициатив Кировского района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Отдел поддержки добровольческих инициатив в Кировском районе</dc:title>
  <dc:creator>Lenovo</dc:creator>
  <cp:lastModifiedBy>Lenovo</cp:lastModifiedBy>
  <cp:revision>180</cp:revision>
  <cp:lastPrinted>2018-05-10T10:09:56Z</cp:lastPrinted>
  <dcterms:created xsi:type="dcterms:W3CDTF">2018-05-10T04:01:22Z</dcterms:created>
  <dcterms:modified xsi:type="dcterms:W3CDTF">2018-06-21T07:05:59Z</dcterms:modified>
</cp:coreProperties>
</file>