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8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24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55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78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292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70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302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449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841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04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72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5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7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4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95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3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62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7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5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" y="0"/>
            <a:ext cx="913638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1249" y="476672"/>
            <a:ext cx="8293199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ШКОЛА ВОЛШЕБНИКОВ</a:t>
            </a:r>
          </a:p>
          <a:p>
            <a:pPr algn="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ЯНВАРЬ-ДЕКАБРЬ</a:t>
            </a:r>
          </a:p>
          <a:p>
            <a:pPr algn="r"/>
            <a:r>
              <a:rPr lang="ru-RU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58498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" y="0"/>
            <a:ext cx="913638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427732"/>
            <a:ext cx="4983477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ЗИМНЯЯ СЕССИЯ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5" y="332656"/>
            <a:ext cx="5409567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ЛЕТНЯЯ СЕССИЯ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39" y="332656"/>
            <a:ext cx="3601790" cy="2662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199" y="3427732"/>
            <a:ext cx="4288809" cy="2825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427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" y="0"/>
            <a:ext cx="913638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208912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ШКОЛА ВОЛШЕБНИКОВ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640960" cy="6480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Цель: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Расширить у школьников понятие «волонтерство»</a:t>
            </a:r>
          </a:p>
          <a:p>
            <a:pPr algn="ctr"/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Задачи:</a:t>
            </a:r>
          </a:p>
          <a:p>
            <a:pPr marL="514350" indent="-514350" algn="ctr"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Организовать </a:t>
            </a:r>
            <a:r>
              <a:rPr lang="ru-RU" sz="2000" dirty="0" err="1">
                <a:solidFill>
                  <a:schemeClr val="tx1"/>
                </a:solidFill>
                <a:latin typeface="Arial Black" panose="020B0A04020102020204" pitchFamily="34" charset="0"/>
              </a:rPr>
              <a:t>тренинговый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 курс по </a:t>
            </a:r>
            <a:r>
              <a:rPr lang="ru-RU" sz="2000" dirty="0" err="1">
                <a:solidFill>
                  <a:schemeClr val="tx1"/>
                </a:solidFill>
                <a:latin typeface="Arial Black" panose="020B0A04020102020204" pitchFamily="34" charset="0"/>
              </a:rPr>
              <a:t>волонтерству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 и социальному проектированию</a:t>
            </a:r>
          </a:p>
          <a:p>
            <a:pPr marL="514350" indent="-514350" algn="ctr">
              <a:buAutoNum type="arabicPeriod"/>
            </a:pP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514350" indent="-514350" algn="ctr"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Вовлечь школьников в реализацию социальных проектов, познакомить с действующими волонтерскими организациями</a:t>
            </a:r>
          </a:p>
          <a:p>
            <a:pPr marL="514350" indent="-514350" algn="ctr">
              <a:buAutoNum type="arabicPeriod"/>
            </a:pP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514350" indent="-514350" algn="ctr"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Способствовать популяризации волонтерства путем организации событий для жителей города</a:t>
            </a:r>
          </a:p>
          <a:p>
            <a:pPr marL="514350" indent="-514350" algn="ctr">
              <a:buAutoNum type="arabicPeriod"/>
            </a:pP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514350" indent="-514350" algn="ctr"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Популяризовать грантовое движение</a:t>
            </a:r>
          </a:p>
          <a:p>
            <a:pPr marL="342900" indent="-342900" algn="ctr">
              <a:buAutoNum type="arabicPeriod"/>
            </a:pP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697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" y="0"/>
            <a:ext cx="913638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14043" y="0"/>
            <a:ext cx="6126150" cy="1826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Семинары </a:t>
            </a:r>
          </a:p>
          <a:p>
            <a:pPr algn="ctr"/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«Волшебство – это просто»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2491" r="8264" b="13707"/>
          <a:stretch/>
        </p:blipFill>
        <p:spPr>
          <a:xfrm rot="238504">
            <a:off x="4662695" y="2185656"/>
            <a:ext cx="4437790" cy="2056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8331"/>
            <a:ext cx="2834531" cy="21258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21209" r="6682" b="13470"/>
          <a:stretch/>
        </p:blipFill>
        <p:spPr>
          <a:xfrm rot="20605158">
            <a:off x="4309651" y="4223780"/>
            <a:ext cx="4065910" cy="2086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61" y="1826693"/>
            <a:ext cx="2699123" cy="24312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3" b="8160"/>
          <a:stretch/>
        </p:blipFill>
        <p:spPr>
          <a:xfrm rot="841578">
            <a:off x="120514" y="3885596"/>
            <a:ext cx="429593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3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" y="0"/>
            <a:ext cx="913638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661">
            <a:off x="5792700" y="782700"/>
            <a:ext cx="3086446" cy="2056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8331"/>
            <a:ext cx="2834530" cy="21258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958">
            <a:off x="5765627" y="2751312"/>
            <a:ext cx="3130557" cy="2086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691">
            <a:off x="3304020" y="562152"/>
            <a:ext cx="2699123" cy="1518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206">
            <a:off x="2741717" y="2087434"/>
            <a:ext cx="2894061" cy="21705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578">
            <a:off x="5682979" y="4614064"/>
            <a:ext cx="2823381" cy="21175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24128" y="-248512"/>
            <a:ext cx="3600400" cy="1240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Наши занятия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013">
            <a:off x="327034" y="2530372"/>
            <a:ext cx="1848093" cy="27721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7"/>
          <a:stretch/>
        </p:blipFill>
        <p:spPr>
          <a:xfrm>
            <a:off x="2173154" y="4256518"/>
            <a:ext cx="3044085" cy="23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3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54" y="0"/>
            <a:ext cx="913638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661">
            <a:off x="5814330" y="4525124"/>
            <a:ext cx="2742436" cy="2056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283959"/>
            <a:ext cx="2644035" cy="2518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632">
            <a:off x="3241047" y="300457"/>
            <a:ext cx="2816060" cy="21120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46" y="2412421"/>
            <a:ext cx="2954338" cy="19687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206">
            <a:off x="5761872" y="2519072"/>
            <a:ext cx="2894061" cy="16279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68458" y="-248512"/>
            <a:ext cx="3856070" cy="1519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Наши добрые события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9" r="4957" b="7325"/>
          <a:stretch/>
        </p:blipFill>
        <p:spPr>
          <a:xfrm rot="21096013">
            <a:off x="972490" y="4435254"/>
            <a:ext cx="4576651" cy="22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0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6" y="-24241"/>
            <a:ext cx="916111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/>
          <a:stretch/>
        </p:blipFill>
        <p:spPr>
          <a:xfrm>
            <a:off x="6843356" y="187578"/>
            <a:ext cx="1988663" cy="2375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21602" r="35640" b="13698"/>
          <a:stretch/>
        </p:blipFill>
        <p:spPr>
          <a:xfrm>
            <a:off x="2120382" y="232472"/>
            <a:ext cx="2088232" cy="19442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6" r="8360"/>
          <a:stretch/>
        </p:blipFill>
        <p:spPr>
          <a:xfrm rot="343206">
            <a:off x="4297045" y="905265"/>
            <a:ext cx="2166272" cy="24126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Прямоугольник 4"/>
          <p:cNvSpPr/>
          <p:nvPr/>
        </p:nvSpPr>
        <p:spPr>
          <a:xfrm>
            <a:off x="-956773" y="-194672"/>
            <a:ext cx="3856070" cy="1519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Лучшие </a:t>
            </a:r>
          </a:p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проекты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91" y="4682169"/>
            <a:ext cx="2825198" cy="1790028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 rot="20822226">
            <a:off x="406906" y="1054637"/>
            <a:ext cx="2088232" cy="8280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Параспартакиада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4977532" y="82852"/>
            <a:ext cx="2088232" cy="8280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Чистый парк</a:t>
            </a:r>
          </a:p>
        </p:txBody>
      </p:sp>
      <p:sp>
        <p:nvSpPr>
          <p:cNvPr id="9" name="Стрелка влево 8"/>
          <p:cNvSpPr/>
          <p:nvPr/>
        </p:nvSpPr>
        <p:spPr>
          <a:xfrm rot="1150467">
            <a:off x="5714059" y="2126635"/>
            <a:ext cx="1728192" cy="793998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2060"/>
                </a:solidFill>
              </a:rPr>
              <a:t>ВелоЛето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013">
            <a:off x="6660748" y="2864093"/>
            <a:ext cx="2267001" cy="1510744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4931886" y="2800184"/>
            <a:ext cx="2330393" cy="12091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Лаборатория досуга «Все свои»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013">
            <a:off x="345184" y="2387037"/>
            <a:ext cx="2802539" cy="1510744"/>
          </a:xfrm>
          <a:prstGeom prst="rect">
            <a:avLst/>
          </a:prstGeom>
        </p:spPr>
      </p:pic>
      <p:sp>
        <p:nvSpPr>
          <p:cNvPr id="16" name="Стрелка влево 15"/>
          <p:cNvSpPr/>
          <p:nvPr/>
        </p:nvSpPr>
        <p:spPr>
          <a:xfrm rot="20012911">
            <a:off x="2451709" y="2176460"/>
            <a:ext cx="1727271" cy="1035349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Старший брат</a:t>
            </a:r>
          </a:p>
        </p:txBody>
      </p:sp>
      <p:sp>
        <p:nvSpPr>
          <p:cNvPr id="19" name="Стрелка вправо 18"/>
          <p:cNvSpPr/>
          <p:nvPr/>
        </p:nvSpPr>
        <p:spPr>
          <a:xfrm rot="495898">
            <a:off x="2152816" y="4380562"/>
            <a:ext cx="2071869" cy="10624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Форум неравнодушных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513">
            <a:off x="384818" y="4451504"/>
            <a:ext cx="1572276" cy="23584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7"/>
          <a:stretch/>
        </p:blipFill>
        <p:spPr>
          <a:xfrm rot="381981">
            <a:off x="7319238" y="4640814"/>
            <a:ext cx="1652155" cy="2181651"/>
          </a:xfrm>
          <a:prstGeom prst="rect">
            <a:avLst/>
          </a:prstGeom>
        </p:spPr>
      </p:pic>
      <p:sp>
        <p:nvSpPr>
          <p:cNvPr id="26" name="Стрелка влево 25"/>
          <p:cNvSpPr/>
          <p:nvPr/>
        </p:nvSpPr>
        <p:spPr>
          <a:xfrm>
            <a:off x="1756842" y="5871989"/>
            <a:ext cx="1727271" cy="1035349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Яркие спектакли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5857639" y="5898612"/>
            <a:ext cx="2091819" cy="100643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Поющий вожатый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362255" y="3244501"/>
            <a:ext cx="3856070" cy="1519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 это еще не всё….</a:t>
            </a:r>
          </a:p>
        </p:txBody>
      </p:sp>
    </p:spTree>
    <p:extLst>
      <p:ext uri="{BB962C8B-B14F-4D97-AF65-F5344CB8AC3E}">
        <p14:creationId xmlns:p14="http://schemas.microsoft.com/office/powerpoint/2010/main" val="197522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" y="0"/>
            <a:ext cx="913638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0979" y="260648"/>
            <a:ext cx="5393469" cy="5976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38881" y="216650"/>
            <a:ext cx="3816423" cy="1723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Наша команда:</a:t>
            </a:r>
          </a:p>
          <a:p>
            <a:pPr algn="ctr"/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8641" r="35038" b="29911"/>
          <a:stretch/>
        </p:blipFill>
        <p:spPr>
          <a:xfrm>
            <a:off x="4962744" y="1524398"/>
            <a:ext cx="1966343" cy="26217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0473" t="3496" r="20137" b="12622"/>
          <a:stretch/>
        </p:blipFill>
        <p:spPr>
          <a:xfrm>
            <a:off x="2754928" y="2358454"/>
            <a:ext cx="2080873" cy="26284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41731" t="2750" r="35825" b="62994"/>
          <a:stretch/>
        </p:blipFill>
        <p:spPr>
          <a:xfrm>
            <a:off x="7018080" y="3067803"/>
            <a:ext cx="1959892" cy="29914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1321" t="-522" r="46154" b="12323"/>
          <a:stretch/>
        </p:blipFill>
        <p:spPr>
          <a:xfrm>
            <a:off x="7182867" y="261237"/>
            <a:ext cx="1689732" cy="26284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7504" y="4986925"/>
            <a:ext cx="86662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ВМЕСТЕ </a:t>
            </a:r>
          </a:p>
          <a:p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 МОЖЕМ БОЛЬШЕ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EC187-DC85-4837-BD1C-11C21E2525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64" t="6887" r="8490" b="19630"/>
          <a:stretch/>
        </p:blipFill>
        <p:spPr>
          <a:xfrm>
            <a:off x="203049" y="216650"/>
            <a:ext cx="2511888" cy="33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855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113</TotalTime>
  <Words>99</Words>
  <Application>Microsoft Office PowerPoint</Application>
  <PresentationFormat>Экран (4:3)</PresentationFormat>
  <Paragraphs>36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Александр Котегов</cp:lastModifiedBy>
  <cp:revision>14</cp:revision>
  <dcterms:created xsi:type="dcterms:W3CDTF">2016-04-19T05:20:43Z</dcterms:created>
  <dcterms:modified xsi:type="dcterms:W3CDTF">2018-06-29T22:49:36Z</dcterms:modified>
</cp:coreProperties>
</file>