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4" r:id="rId6"/>
    <p:sldId id="266" r:id="rId7"/>
    <p:sldId id="259" r:id="rId8"/>
    <p:sldId id="261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570F8-E473-4C08-B93E-6F764E5E8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44D6D-06BC-4D7B-AD07-EC7B408DD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012A5-7082-4D83-BBBF-1B7AE9AF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3FDF53-17E1-4797-A3BF-39866477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576B0-BFC8-42B5-B843-6583557B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3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38B6B-FA97-401E-A3FA-F2ABD536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19114A-8D62-4046-92E0-3B0B694B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E98BD-48F4-4309-8757-C0C6149E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E6097F-C4E1-498F-B283-9AAD9EE0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40DE7-D07C-4B06-A097-D713A760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0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2621AB-5AB6-46C3-B6F5-8CF855D21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BA81D3-05F9-42EB-9E62-AFBD4766D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9C13CD-CBE9-45B4-A41E-FEA101A9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04CCC-D2D4-4117-BED7-46B5D33C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370E9-0F04-46AA-B726-A0D14E6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084AD-0AFB-4C0B-9020-E5871C17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C97CD-5A24-44BE-BAB6-E0CD2B4C0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15A04-9CA5-4418-BC7F-E829D149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BDB71-FCF6-4063-8A89-5F8A9BAE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140EE-AA1C-4405-B081-D338F02E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9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5DB68-506C-42F4-BF8B-8F8BBEB7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CE855-14FE-4F19-B53E-71CEFAA2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8E89A-755A-46E5-A3B7-F422A834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94634-32CF-4764-B621-A3FBFE0E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B143B-B31A-496C-A9D2-F0CA872B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8EACD-3E23-494F-8E87-BD9FE3D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3006D-8647-4131-AFED-17B502B04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154620-7299-4296-ACD4-FD7887041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5BEC7E-DA47-4B23-A72D-EEAF0379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718E1-DC54-4837-BA07-2DBB053D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07DB42-BC63-4999-B0DC-1223D73A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7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3C247-5EC4-49A0-AC08-F347AD5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811263-C796-4BE1-8640-7DA1EDDE6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8AAF95-A91E-424F-9654-259871C09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C2B4D1-CD4A-407B-8F00-9B1A4B4E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38DD3C-7376-483D-81B9-85D2D38AA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68AF7D-4F09-42AE-9DD5-D63BAD6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53F5DF-7D1C-4A48-B7D7-733FDDF7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53374C-1F7C-473D-9C08-74E701AC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04AC7-C152-4CD8-95E9-86AA724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066C9F-D10E-414D-8CC4-EE0E2B75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07A25-9C80-4F8B-B6CF-4A17665E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FA9DA6-0839-4E17-B83A-E2ECB1CF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1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57A333-84CD-4FED-B637-ACCD4686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6C2129-A32F-4BFF-B5B0-AFF4B841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70CE47-10A1-4D5C-B809-BE73254C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1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C2454-D6E7-4031-8D99-8BDBE8A3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D361A-539D-40E7-8266-78C86605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DFE6E-4D2D-413C-8DB0-E7F714CDF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FC820A-6A63-4B12-8607-C961E9C2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403AD5-00B7-4A72-A0A4-09373921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10A28B-E219-4EC2-A297-FD23D3A6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1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4BEA3-7413-4CFB-8E46-4E31DAE8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5B2CE3-F210-453C-883A-C41766001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35F532-1D0C-4586-90FE-1EF95D4D8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571325-4F33-4993-91BD-86F76CB3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AC6EC0-1A34-483D-80C6-B7A1B28E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64DF89-7BED-446C-AD22-591673F2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3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FD006-67D9-4A75-9067-14BF6B6F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7C29B-60D9-462B-B62E-89304A10A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44E0C-894B-4AB9-B608-133F1EBAE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4922D-4B99-4445-A6ED-B9F89BA2E5BA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5FCE4-677A-4D33-AE8F-C184C26EF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28166-E0F6-42C4-83B3-65BC91E0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A71A-19C4-4527-A8E7-54572EFA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2DED1-34DB-4C8D-914F-6C0551019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A4C6EC-3ECA-4D3E-A09F-D23B50ABE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183740-78DD-40EF-8E2C-D40433761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31439"/>
              </p:ext>
            </p:extLst>
          </p:nvPr>
        </p:nvGraphicFramePr>
        <p:xfrm>
          <a:off x="814231" y="0"/>
          <a:ext cx="1139354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Image" r:id="rId3" imgW="6035040" imgH="3657600" progId="Photoshop.Image.17">
                  <p:embed/>
                </p:oleObj>
              </mc:Choice>
              <mc:Fallback>
                <p:oleObj name="Image" r:id="rId3" imgW="6035040" imgH="365760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231" y="0"/>
                        <a:ext cx="1139354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8D61D3A-0777-4432-8623-974895A3E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46737"/>
              </p:ext>
            </p:extLst>
          </p:nvPr>
        </p:nvGraphicFramePr>
        <p:xfrm>
          <a:off x="0" y="2411896"/>
          <a:ext cx="5099474" cy="448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Image" r:id="rId5" imgW="2419920" imgH="2084760" progId="Photoshop.Image.17">
                  <p:embed/>
                </p:oleObj>
              </mc:Choice>
              <mc:Fallback>
                <p:oleObj name="Image" r:id="rId5" imgW="2419920" imgH="208476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2411896"/>
                        <a:ext cx="5099474" cy="448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C9A3E6-6797-44EA-AF81-FA1E9CE8DF06}"/>
              </a:ext>
            </a:extLst>
          </p:cNvPr>
          <p:cNvSpPr txBox="1"/>
          <p:nvPr/>
        </p:nvSpPr>
        <p:spPr>
          <a:xfrm>
            <a:off x="9170504" y="4903304"/>
            <a:ext cx="2835966" cy="18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Изображение выглядит как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E73A190-E839-48D7-8479-91C8BC1B99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5" y="35175"/>
            <a:ext cx="1753515" cy="17535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FDB6E2-AEC7-473E-93E6-5D1298C4C699}"/>
              </a:ext>
            </a:extLst>
          </p:cNvPr>
          <p:cNvSpPr/>
          <p:nvPr/>
        </p:nvSpPr>
        <p:spPr>
          <a:xfrm>
            <a:off x="5190625" y="1536316"/>
            <a:ext cx="1753515" cy="3135767"/>
          </a:xfrm>
          <a:prstGeom prst="rect">
            <a:avLst/>
          </a:prstGeom>
          <a:solidFill>
            <a:schemeClr val="bg1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B695D-B40B-4C3D-A50A-8E885AFF93B0}"/>
              </a:ext>
            </a:extLst>
          </p:cNvPr>
          <p:cNvSpPr txBox="1"/>
          <p:nvPr/>
        </p:nvSpPr>
        <p:spPr>
          <a:xfrm>
            <a:off x="4765475" y="1586231"/>
            <a:ext cx="26038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verta Demo PE Extrabold" panose="00000900000000000000" pitchFamily="50" charset="0"/>
              </a:rPr>
              <a:t>S</a:t>
            </a:r>
          </a:p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verta Demo PE Extrabold" panose="00000900000000000000" pitchFamily="50" charset="0"/>
              </a:rPr>
              <a:t>M</a:t>
            </a:r>
          </a:p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verta Demo PE Extrabold" panose="00000900000000000000" pitchFamily="50" charset="0"/>
              </a:rPr>
              <a:t>M</a:t>
            </a:r>
          </a:p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verta Demo PE Extrabold" panose="00000900000000000000" pitchFamily="50" charset="0"/>
              </a:rPr>
              <a:t>S</a:t>
            </a:r>
          </a:p>
          <a:p>
            <a:endParaRPr lang="en-US" dirty="0"/>
          </a:p>
          <a:p>
            <a:pPr algn="ctr"/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Just about social media</a:t>
            </a:r>
            <a:endParaRPr lang="ru-RU" sz="2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 Extrabold" panose="00000900000000000000" pitchFamily="50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1A2BF9-AA1B-4706-8D70-91E7A5C796CA}"/>
              </a:ext>
            </a:extLst>
          </p:cNvPr>
          <p:cNvSpPr/>
          <p:nvPr/>
        </p:nvSpPr>
        <p:spPr>
          <a:xfrm>
            <a:off x="8742611" y="4970290"/>
            <a:ext cx="3465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  <a:t>Харунова Диана</a:t>
            </a:r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  <a:t>Проектный менеджер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  <a:t>медиацентра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  <a:t> УГАТУ «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  <a:t>Avialife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  <a:t>»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</a:br>
            <a:r>
              <a:rPr lang="en-US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  <a:t>+79378350171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</a:br>
            <a:r>
              <a:rPr lang="en-US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" panose="00000500000000000000" pitchFamily="50" charset="0"/>
              </a:rPr>
              <a:t>harunova_diana@mail.ru</a:t>
            </a:r>
            <a:endParaRPr lang="ru-RU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rta Demo P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183740-78DD-40EF-8E2C-D40433761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22579"/>
              </p:ext>
            </p:extLst>
          </p:nvPr>
        </p:nvGraphicFramePr>
        <p:xfrm>
          <a:off x="3538330" y="0"/>
          <a:ext cx="8717678" cy="5247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Image" r:id="rId3" imgW="6035040" imgH="3657600" progId="Photoshop.Image.17">
                  <p:embed/>
                </p:oleObj>
              </mc:Choice>
              <mc:Fallback>
                <p:oleObj name="Image" r:id="rId3" imgW="6035040" imgH="3657600" progId="Photoshop.Image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183740-78DD-40EF-8E2C-D40433761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8330" y="0"/>
                        <a:ext cx="8717678" cy="5247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Изображение выглядит как человек, стена, женщина,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5366CF0-CAD4-42BA-BAFF-813B6EBAC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75" y="968807"/>
            <a:ext cx="2994992" cy="44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человек, одежда, сте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1AB4D5B-B668-466D-B870-46F65890D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41" y="917713"/>
            <a:ext cx="2994992" cy="449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стена, внутренний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1CA23B9-D869-477B-888C-632A5D20A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1" y="499975"/>
            <a:ext cx="2831596" cy="424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B2B99F-D1FF-441C-B26B-DE489F8663BE}"/>
              </a:ext>
            </a:extLst>
          </p:cNvPr>
          <p:cNvSpPr txBox="1"/>
          <p:nvPr/>
        </p:nvSpPr>
        <p:spPr>
          <a:xfrm>
            <a:off x="356472" y="4964728"/>
            <a:ext cx="2831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банка студенческих стажировок РБ,  член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Медиагвардии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МГЕР РБ,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0A80B-B575-41E1-8EB3-EE56298B47A9}"/>
              </a:ext>
            </a:extLst>
          </p:cNvPr>
          <p:cNvSpPr txBox="1"/>
          <p:nvPr/>
        </p:nvSpPr>
        <p:spPr>
          <a:xfrm>
            <a:off x="8172740" y="5564893"/>
            <a:ext cx="309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Информационное сопровождение проектов РСМ РБ, модератор форума «Спектр»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DC7C9E-6243-45F8-AB3C-8B38D942C0BF}"/>
              </a:ext>
            </a:extLst>
          </p:cNvPr>
          <p:cNvSpPr txBox="1"/>
          <p:nvPr/>
        </p:nvSpPr>
        <p:spPr>
          <a:xfrm>
            <a:off x="4182908" y="5751443"/>
            <a:ext cx="283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SMM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-специалист портала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Планета.ру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94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2DED1-34DB-4C8D-914F-6C0551019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A4C6EC-3ECA-4D3E-A09F-D23B50ABE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183740-78DD-40EF-8E2C-D40433761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26089"/>
              </p:ext>
            </p:extLst>
          </p:nvPr>
        </p:nvGraphicFramePr>
        <p:xfrm>
          <a:off x="798460" y="0"/>
          <a:ext cx="11393540" cy="690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Image" r:id="rId3" imgW="6035040" imgH="3657600" progId="Photoshop.Image.17">
                  <p:embed/>
                </p:oleObj>
              </mc:Choice>
              <mc:Fallback>
                <p:oleObj name="Image" r:id="rId3" imgW="6035040" imgH="3657600" progId="Photoshop.Image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183740-78DD-40EF-8E2C-D40433761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460" y="0"/>
                        <a:ext cx="11393540" cy="690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8D61D3A-0777-4432-8623-974895A3E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973883"/>
              </p:ext>
            </p:extLst>
          </p:nvPr>
        </p:nvGraphicFramePr>
        <p:xfrm>
          <a:off x="-14499" y="2491408"/>
          <a:ext cx="5113972" cy="440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Image" r:id="rId5" imgW="2419920" imgH="2084760" progId="Photoshop.Image.17">
                  <p:embed/>
                </p:oleObj>
              </mc:Choice>
              <mc:Fallback>
                <p:oleObj name="Image" r:id="rId5" imgW="2419920" imgH="2084760" progId="Photoshop.Image.17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8D61D3A-0777-4432-8623-974895A3E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499" y="2491408"/>
                        <a:ext cx="5113972" cy="4407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C007F4-E8DD-4033-AF73-F8C08160C010}"/>
              </a:ext>
            </a:extLst>
          </p:cNvPr>
          <p:cNvSpPr txBox="1"/>
          <p:nvPr/>
        </p:nvSpPr>
        <p:spPr>
          <a:xfrm>
            <a:off x="3157330" y="2026356"/>
            <a:ext cx="58773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SMMS — это образовательный проект для участников медиа-структур молодежных и студенческих организаций, а также начинающих предпринимателей, по обучению продвижения собственного блога или сообщества в социальных сетях. </a:t>
            </a:r>
            <a:b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</a:b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9A3E6-6797-44EA-AF81-FA1E9CE8DF06}"/>
              </a:ext>
            </a:extLst>
          </p:cNvPr>
          <p:cNvSpPr txBox="1"/>
          <p:nvPr/>
        </p:nvSpPr>
        <p:spPr>
          <a:xfrm>
            <a:off x="9170504" y="4903304"/>
            <a:ext cx="2835966" cy="18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9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2DED1-34DB-4C8D-914F-6C0551019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A4C6EC-3ECA-4D3E-A09F-D23B50ABE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183740-78DD-40EF-8E2C-D4043376117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8460" y="0"/>
          <a:ext cx="11393540" cy="690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Image" r:id="rId3" imgW="6035040" imgH="3657600" progId="Photoshop.Image.17">
                  <p:embed/>
                </p:oleObj>
              </mc:Choice>
              <mc:Fallback>
                <p:oleObj name="Image" r:id="rId3" imgW="6035040" imgH="3657600" progId="Photoshop.Image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183740-78DD-40EF-8E2C-D40433761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460" y="0"/>
                        <a:ext cx="11393540" cy="690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C007F4-E8DD-4033-AF73-F8C08160C010}"/>
              </a:ext>
            </a:extLst>
          </p:cNvPr>
          <p:cNvSpPr txBox="1"/>
          <p:nvPr/>
        </p:nvSpPr>
        <p:spPr>
          <a:xfrm>
            <a:off x="503584" y="2428579"/>
            <a:ext cx="98993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Сотрудникам и участникам студенческих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медиацентров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, информационных сообществ, молодежных объединений;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Студентам, интересующимся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медиасферой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Студентам и аспирантам, занимающимся проектной и научной деятельностью;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Начинающим предпринимателям с целью продвижения продукта и привлечения кадров к сотрудничеству;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algn="ctr"/>
            <a:b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</a:b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7A484-4190-4BAF-A33E-6531927724FB}"/>
              </a:ext>
            </a:extLst>
          </p:cNvPr>
          <p:cNvSpPr txBox="1"/>
          <p:nvPr/>
        </p:nvSpPr>
        <p:spPr>
          <a:xfrm>
            <a:off x="361953" y="449420"/>
            <a:ext cx="6427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rta Demo PE Extrabold" panose="00000900000000000000" pitchFamily="50" charset="0"/>
              </a:rPr>
              <a:t>Кому данных проект будет интересен?</a:t>
            </a:r>
          </a:p>
          <a:p>
            <a:endParaRPr lang="ru-RU" sz="3600" dirty="0">
              <a:latin typeface="Averta Demo PE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8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2DED1-34DB-4C8D-914F-6C0551019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A4C6EC-3ECA-4D3E-A09F-D23B50ABE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183740-78DD-40EF-8E2C-D40433761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18670"/>
              </p:ext>
            </p:extLst>
          </p:nvPr>
        </p:nvGraphicFramePr>
        <p:xfrm>
          <a:off x="813086" y="0"/>
          <a:ext cx="1139354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Image" r:id="rId3" imgW="6035040" imgH="3657600" progId="Photoshop.Image.17">
                  <p:embed/>
                </p:oleObj>
              </mc:Choice>
              <mc:Fallback>
                <p:oleObj name="Image" r:id="rId3" imgW="6035040" imgH="3657600" progId="Photoshop.Image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183740-78DD-40EF-8E2C-D40433761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3086" y="0"/>
                        <a:ext cx="1139354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C007F4-E8DD-4033-AF73-F8C08160C010}"/>
              </a:ext>
            </a:extLst>
          </p:cNvPr>
          <p:cNvSpPr txBox="1"/>
          <p:nvPr/>
        </p:nvSpPr>
        <p:spPr>
          <a:xfrm>
            <a:off x="410817" y="210264"/>
            <a:ext cx="5685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Аргументы в пользу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9A3E6-6797-44EA-AF81-FA1E9CE8DF06}"/>
              </a:ext>
            </a:extLst>
          </p:cNvPr>
          <p:cNvSpPr txBox="1"/>
          <p:nvPr/>
        </p:nvSpPr>
        <p:spPr>
          <a:xfrm>
            <a:off x="9170504" y="4903304"/>
            <a:ext cx="2835966" cy="18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ACDAE-BDB7-4E94-8CDE-7B534ED64C14}"/>
              </a:ext>
            </a:extLst>
          </p:cNvPr>
          <p:cNvSpPr txBox="1"/>
          <p:nvPr/>
        </p:nvSpPr>
        <p:spPr>
          <a:xfrm>
            <a:off x="346221" y="2134651"/>
            <a:ext cx="92911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Повышение компетенций для создания интересного контента для социальных сетей в соответствии с тенденциями;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Создание единой доступной образовательной платформы в области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SMM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 для студентов ВУЗов Республики Башкортостан и других регионов;</a:t>
            </a:r>
            <a:b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</a:b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Создание площадки для обмена опытом и нетворкинга;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Практика в виде кейса для продвижения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различных проектов партнеров и участников;</a:t>
            </a:r>
            <a:b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</a:b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9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8ACDD34-5761-47AE-A99E-1EFE8EB1CA2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2468" y="0"/>
          <a:ext cx="11393540" cy="690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Image" r:id="rId3" imgW="6035040" imgH="3657600" progId="Photoshop.Image.17">
                  <p:embed/>
                </p:oleObj>
              </mc:Choice>
              <mc:Fallback>
                <p:oleObj name="Image" r:id="rId3" imgW="6035040" imgH="3657600" progId="Photoshop.Image.17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8ACDD34-5761-47AE-A99E-1EFE8EB1C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2468" y="0"/>
                        <a:ext cx="11393540" cy="690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F1F5386-F96E-4A2A-A920-AC6A42D32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803260"/>
              </p:ext>
            </p:extLst>
          </p:nvPr>
        </p:nvGraphicFramePr>
        <p:xfrm>
          <a:off x="3578086" y="2508220"/>
          <a:ext cx="5228667" cy="55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Image" r:id="rId5" imgW="2435040" imgH="258840" progId="Photoshop.Image.17">
                  <p:embed/>
                </p:oleObj>
              </mc:Choice>
              <mc:Fallback>
                <p:oleObj name="Image" r:id="rId5" imgW="2435040" imgH="258840" progId="Photoshop.Image.17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2F1F5386-F96E-4A2A-A920-AC6A42D32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8086" y="2508220"/>
                        <a:ext cx="5228667" cy="555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EE08DA3-E860-459C-A7AA-8E157296313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1131" y="3620570"/>
          <a:ext cx="10909738" cy="713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Image" r:id="rId7" imgW="4245840" imgH="277200" progId="Photoshop.Image.17">
                  <p:embed/>
                </p:oleObj>
              </mc:Choice>
              <mc:Fallback>
                <p:oleObj name="Image" r:id="rId7" imgW="4245840" imgH="277200" progId="Photoshop.Image.17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EE08DA3-E860-459C-A7AA-8E1572963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1131" y="3620570"/>
                        <a:ext cx="10909738" cy="713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8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2DED1-34DB-4C8D-914F-6C0551019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A4C6EC-3ECA-4D3E-A09F-D23B50ABE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183740-78DD-40EF-8E2C-D40433761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618783"/>
              </p:ext>
            </p:extLst>
          </p:nvPr>
        </p:nvGraphicFramePr>
        <p:xfrm>
          <a:off x="798460" y="0"/>
          <a:ext cx="1139354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Image" r:id="rId3" imgW="6035040" imgH="3657600" progId="Photoshop.Image.17">
                  <p:embed/>
                </p:oleObj>
              </mc:Choice>
              <mc:Fallback>
                <p:oleObj name="Image" r:id="rId3" imgW="6035040" imgH="3657600" progId="Photoshop.Image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183740-78DD-40EF-8E2C-D40433761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460" y="0"/>
                        <a:ext cx="1139354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C007F4-E8DD-4033-AF73-F8C08160C010}"/>
              </a:ext>
            </a:extLst>
          </p:cNvPr>
          <p:cNvSpPr txBox="1"/>
          <p:nvPr/>
        </p:nvSpPr>
        <p:spPr>
          <a:xfrm>
            <a:off x="410817" y="210264"/>
            <a:ext cx="5685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Этапы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9A3E6-6797-44EA-AF81-FA1E9CE8DF06}"/>
              </a:ext>
            </a:extLst>
          </p:cNvPr>
          <p:cNvSpPr txBox="1"/>
          <p:nvPr/>
        </p:nvSpPr>
        <p:spPr>
          <a:xfrm>
            <a:off x="9170504" y="4903304"/>
            <a:ext cx="2835966" cy="18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ACDAE-BDB7-4E94-8CDE-7B534ED64C14}"/>
              </a:ext>
            </a:extLst>
          </p:cNvPr>
          <p:cNvSpPr txBox="1"/>
          <p:nvPr/>
        </p:nvSpPr>
        <p:spPr>
          <a:xfrm>
            <a:off x="701678" y="134903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«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SMM-school (SMMS)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»;</a:t>
            </a:r>
            <a:b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</a:b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Форум «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SMMS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»;</a:t>
            </a:r>
            <a:b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</a:b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Отбор тьюторов на направления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Juniour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, Middle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и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Seniour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Отбор новых участников по направлениям.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3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183740-78DD-40EF-8E2C-D40433761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26361"/>
              </p:ext>
            </p:extLst>
          </p:nvPr>
        </p:nvGraphicFramePr>
        <p:xfrm>
          <a:off x="4121426" y="0"/>
          <a:ext cx="8134582" cy="4896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Image" r:id="rId3" imgW="6035040" imgH="3657600" progId="Photoshop.Image.17">
                  <p:embed/>
                </p:oleObj>
              </mc:Choice>
              <mc:Fallback>
                <p:oleObj name="Image" r:id="rId3" imgW="6035040" imgH="3657600" progId="Photoshop.Image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183740-78DD-40EF-8E2C-D40433761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1426" y="0"/>
                        <a:ext cx="8134582" cy="4896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C9A3E6-6797-44EA-AF81-FA1E9CE8DF06}"/>
              </a:ext>
            </a:extLst>
          </p:cNvPr>
          <p:cNvSpPr txBox="1"/>
          <p:nvPr/>
        </p:nvSpPr>
        <p:spPr>
          <a:xfrm>
            <a:off x="9170504" y="4903304"/>
            <a:ext cx="2835966" cy="18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81AAA-91AE-400E-BCB3-1D61D54A479E}"/>
              </a:ext>
            </a:extLst>
          </p:cNvPr>
          <p:cNvSpPr txBox="1"/>
          <p:nvPr/>
        </p:nvSpPr>
        <p:spPr>
          <a:xfrm>
            <a:off x="159026" y="1102578"/>
            <a:ext cx="592899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1 и 3 место на всероссийском медиафоруме «Спектр-2017»;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Победа на «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Time Code</a:t>
            </a: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 2017» в номинации «лучший </a:t>
            </a:r>
            <a:r>
              <a:rPr lang="ru-RU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инстаграмм</a:t>
            </a: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-канал»;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Организация первого республиканского студенческого медиа форума «Медиана»;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Организаторы первых многокамерных 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Live </a:t>
            </a: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трансляций мероприятий Вузовского и Всероссийского масштаба (Всероссийская олимпиада школьников «Кубок Гагарина», Республиканский этап всероссийской олимпиады по программированию для школьников, а также студентов);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Члены команды </a:t>
            </a:r>
            <a:r>
              <a:rPr lang="ru-RU" sz="1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медиацентра</a:t>
            </a: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" panose="00000500000000000000" pitchFamily="50" charset="0"/>
              </a:rPr>
              <a:t> активно сотрудничают и работают с другими молодежными организациями.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pPr algn="ctr"/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rta Demo PE" panose="00000500000000000000" pitchFamily="50" charset="0"/>
            </a:endParaRPr>
          </a:p>
          <a:p>
            <a:endParaRPr lang="ru-RU" sz="1600" dirty="0">
              <a:latin typeface="Averta Demo PE" panose="00000500000000000000" pitchFamily="50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2B629E-3852-47C5-B6E6-1539A6A06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41" y="620603"/>
            <a:ext cx="3102978" cy="206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DAC81-20D3-4065-BABB-5BF5C3881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7561" y="1954696"/>
            <a:ext cx="3285413" cy="408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внешний, трава, небо, наружный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2267BB-27B4-43E8-8C37-8FA7DB7B1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06" y="4171979"/>
            <a:ext cx="3665350" cy="2221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58E944-A93F-4F38-84B7-45EC1B8FC383}"/>
              </a:ext>
            </a:extLst>
          </p:cNvPr>
          <p:cNvSpPr txBox="1"/>
          <p:nvPr/>
        </p:nvSpPr>
        <p:spPr>
          <a:xfrm>
            <a:off x="638738" y="228124"/>
            <a:ext cx="496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Почему </a:t>
            </a: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именно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 мы?</a:t>
            </a:r>
          </a:p>
        </p:txBody>
      </p:sp>
    </p:spTree>
    <p:extLst>
      <p:ext uri="{BB962C8B-B14F-4D97-AF65-F5344CB8AC3E}">
        <p14:creationId xmlns:p14="http://schemas.microsoft.com/office/powerpoint/2010/main" val="41754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0051CE-BE7C-4C56-9A59-D75DDD3D7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53" y="3441695"/>
            <a:ext cx="3922643" cy="261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183740-78DD-40EF-8E2C-D40433761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1557"/>
              </p:ext>
            </p:extLst>
          </p:nvPr>
        </p:nvGraphicFramePr>
        <p:xfrm>
          <a:off x="5287617" y="1"/>
          <a:ext cx="6904382" cy="418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Image" r:id="rId4" imgW="6035040" imgH="3657600" progId="Photoshop.Image.17">
                  <p:embed/>
                </p:oleObj>
              </mc:Choice>
              <mc:Fallback>
                <p:oleObj name="Image" r:id="rId4" imgW="6035040" imgH="3657600" progId="Photoshop.Image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183740-78DD-40EF-8E2C-D40433761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7617" y="1"/>
                        <a:ext cx="6904382" cy="418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C007F4-E8DD-4033-AF73-F8C08160C010}"/>
              </a:ext>
            </a:extLst>
          </p:cNvPr>
          <p:cNvSpPr txBox="1"/>
          <p:nvPr/>
        </p:nvSpPr>
        <p:spPr>
          <a:xfrm>
            <a:off x="2252871" y="416880"/>
            <a:ext cx="67321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Медиана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 </a:t>
            </a: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—первый региональный студенческий медиафорум.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9A3E6-6797-44EA-AF81-FA1E9CE8DF06}"/>
              </a:ext>
            </a:extLst>
          </p:cNvPr>
          <p:cNvSpPr txBox="1"/>
          <p:nvPr/>
        </p:nvSpPr>
        <p:spPr>
          <a:xfrm>
            <a:off x="9170504" y="4903304"/>
            <a:ext cx="2835966" cy="18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3CEF2E-EA79-4E35-9630-55F3B0C7A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2" y="0"/>
            <a:ext cx="2385391" cy="23853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8F955D-6445-4AFC-8D71-F9D0BF401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2851618"/>
            <a:ext cx="5249937" cy="349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15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8ACDD34-5761-47AE-A99E-1EFE8EB1C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31740"/>
              </p:ext>
            </p:extLst>
          </p:nvPr>
        </p:nvGraphicFramePr>
        <p:xfrm>
          <a:off x="798460" y="0"/>
          <a:ext cx="11393540" cy="690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Image" r:id="rId3" imgW="6035040" imgH="3657600" progId="Photoshop.Image.17">
                  <p:embed/>
                </p:oleObj>
              </mc:Choice>
              <mc:Fallback>
                <p:oleObj name="Image" r:id="rId3" imgW="6035040" imgH="3657600" progId="Photoshop.Image.17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8ACDD34-5761-47AE-A99E-1EFE8EB1C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460" y="0"/>
                        <a:ext cx="11393540" cy="690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CE37BA-A7C6-4774-BA66-784CB1A6B218}"/>
              </a:ext>
            </a:extLst>
          </p:cNvPr>
          <p:cNvSpPr txBox="1"/>
          <p:nvPr/>
        </p:nvSpPr>
        <p:spPr>
          <a:xfrm>
            <a:off x="318051" y="177228"/>
            <a:ext cx="642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rta Demo PE Extrabold" panose="00000900000000000000" pitchFamily="50" charset="0"/>
              </a:rPr>
              <a:t>Команда проекта</a:t>
            </a:r>
          </a:p>
        </p:txBody>
      </p:sp>
      <p:pic>
        <p:nvPicPr>
          <p:cNvPr id="11" name="Рисунок 10" descr="Изображение выглядит как стена, внутренний, человек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418A390-2976-4A53-ADD4-39B9E336F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05" y="891132"/>
            <a:ext cx="3092296" cy="4638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Изображение выглядит как здание, одежда, человек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EB39109-B9A8-41B0-98FD-22CAA9B06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51" y="891132"/>
            <a:ext cx="2886816" cy="433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Изображение выглядит как стена, человек, внутренний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6706347-8D62-49BF-B35A-FD708CE73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8" y="1045157"/>
            <a:ext cx="3013836" cy="4520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10BBC12-5E3C-44F0-B1A1-A11C8911F1C5}"/>
              </a:ext>
            </a:extLst>
          </p:cNvPr>
          <p:cNvSpPr txBox="1"/>
          <p:nvPr/>
        </p:nvSpPr>
        <p:spPr>
          <a:xfrm>
            <a:off x="4383105" y="5719936"/>
            <a:ext cx="309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Алексей Ермаков — копирайтер и контент-менеджер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FanGit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PNDBS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BEDF97-B0C4-4D87-A5AB-8F0B369FD208}"/>
              </a:ext>
            </a:extLst>
          </p:cNvPr>
          <p:cNvSpPr txBox="1"/>
          <p:nvPr/>
        </p:nvSpPr>
        <p:spPr>
          <a:xfrm>
            <a:off x="8654751" y="5512324"/>
            <a:ext cx="3113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Автор лейбла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Avialife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Квизавия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Волонтерского центра УГАТУ им. Черных, «Медиана»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E64FF4-5DA0-4ACD-84D8-BCBBAF3C93A5}"/>
              </a:ext>
            </a:extLst>
          </p:cNvPr>
          <p:cNvSpPr txBox="1"/>
          <p:nvPr/>
        </p:nvSpPr>
        <p:spPr>
          <a:xfrm>
            <a:off x="439407" y="5786336"/>
            <a:ext cx="309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Организатор городской интеллектуальной игры «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Квизавия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», поэт, писатель</a:t>
            </a:r>
          </a:p>
        </p:txBody>
      </p:sp>
    </p:spTree>
    <p:extLst>
      <p:ext uri="{BB962C8B-B14F-4D97-AF65-F5344CB8AC3E}">
        <p14:creationId xmlns:p14="http://schemas.microsoft.com/office/powerpoint/2010/main" val="642819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7831</TotalTime>
  <Words>287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Averta Demo PE</vt:lpstr>
      <vt:lpstr>Averta Demo PE Extrabold</vt:lpstr>
      <vt:lpstr>Calibri</vt:lpstr>
      <vt:lpstr>Calibri Light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Привалова</dc:creator>
  <cp:lastModifiedBy>Diana Kharunova</cp:lastModifiedBy>
  <cp:revision>69</cp:revision>
  <dcterms:created xsi:type="dcterms:W3CDTF">2017-11-20T09:41:52Z</dcterms:created>
  <dcterms:modified xsi:type="dcterms:W3CDTF">2018-08-01T02:19:43Z</dcterms:modified>
</cp:coreProperties>
</file>