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14"/>
  </p:notesMasterIdLst>
  <p:sldIdLst>
    <p:sldId id="256" r:id="rId2"/>
    <p:sldId id="258" r:id="rId3"/>
    <p:sldId id="257" r:id="rId4"/>
    <p:sldId id="267" r:id="rId5"/>
    <p:sldId id="268" r:id="rId6"/>
    <p:sldId id="266" r:id="rId7"/>
    <p:sldId id="260" r:id="rId8"/>
    <p:sldId id="270" r:id="rId9"/>
    <p:sldId id="263" r:id="rId10"/>
    <p:sldId id="264" r:id="rId11"/>
    <p:sldId id="265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а" initials="С" lastIdx="0" clrIdx="0">
    <p:extLst>
      <p:ext uri="{19B8F6BF-5375-455C-9EA6-DF929625EA0E}">
        <p15:presenceInfo xmlns:p15="http://schemas.microsoft.com/office/powerpoint/2012/main" userId="Свет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CE01B-4291-4F61-BD95-7E0BC0C9F60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450E46-FB08-4C4E-AFC1-264E453EEECE}">
      <dgm:prSet phldrT="[Текст]" phldr="1"/>
      <dgm:spPr/>
      <dgm:t>
        <a:bodyPr/>
        <a:lstStyle/>
        <a:p>
          <a:endParaRPr lang="ru-RU" dirty="0"/>
        </a:p>
      </dgm:t>
    </dgm:pt>
    <dgm:pt modelId="{D12404A3-061D-45AD-89AB-72AD0C146B87}" type="parTrans" cxnId="{C685A7AE-9739-4462-A78D-3F928E5EE9BA}">
      <dgm:prSet/>
      <dgm:spPr/>
      <dgm:t>
        <a:bodyPr/>
        <a:lstStyle/>
        <a:p>
          <a:endParaRPr lang="ru-RU"/>
        </a:p>
      </dgm:t>
    </dgm:pt>
    <dgm:pt modelId="{715F2029-8E72-40EE-8824-DBE54889F1B8}" type="sibTrans" cxnId="{C685A7AE-9739-4462-A78D-3F928E5EE9BA}">
      <dgm:prSet/>
      <dgm:spPr/>
      <dgm:t>
        <a:bodyPr/>
        <a:lstStyle/>
        <a:p>
          <a:endParaRPr lang="ru-RU"/>
        </a:p>
      </dgm:t>
    </dgm:pt>
    <dgm:pt modelId="{1287FE37-9F5C-4BF9-A79C-10BE4947FB19}">
      <dgm:prSet phldrT="[Текст]"/>
      <dgm:spPr/>
      <dgm:t>
        <a:bodyPr/>
        <a:lstStyle/>
        <a:p>
          <a:r>
            <a:rPr lang="ru-RU" i="1" dirty="0"/>
            <a:t>социально-гуманитарный </a:t>
          </a:r>
          <a:endParaRPr lang="ru-RU" dirty="0"/>
        </a:p>
      </dgm:t>
    </dgm:pt>
    <dgm:pt modelId="{8EE794AC-1ABF-4F5D-826D-FCFFD7AC74C4}" type="parTrans" cxnId="{2CF84E5E-EF41-4D47-BD87-906EFD00A97E}">
      <dgm:prSet/>
      <dgm:spPr/>
      <dgm:t>
        <a:bodyPr/>
        <a:lstStyle/>
        <a:p>
          <a:endParaRPr lang="ru-RU"/>
        </a:p>
      </dgm:t>
    </dgm:pt>
    <dgm:pt modelId="{17D835F5-22E6-4E75-9366-BFE69A47F3FD}" type="sibTrans" cxnId="{2CF84E5E-EF41-4D47-BD87-906EFD00A97E}">
      <dgm:prSet/>
      <dgm:spPr/>
      <dgm:t>
        <a:bodyPr/>
        <a:lstStyle/>
        <a:p>
          <a:endParaRPr lang="ru-RU"/>
        </a:p>
      </dgm:t>
    </dgm:pt>
    <dgm:pt modelId="{ABCC29AA-0C5E-4D79-8D78-E7AF9AA9B8D7}">
      <dgm:prSet phldrT="[Текст]" phldr="1"/>
      <dgm:spPr/>
      <dgm:t>
        <a:bodyPr/>
        <a:lstStyle/>
        <a:p>
          <a:endParaRPr lang="ru-RU" dirty="0"/>
        </a:p>
      </dgm:t>
    </dgm:pt>
    <dgm:pt modelId="{6DB645FA-E863-45F8-BA7A-E00A95D83286}" type="parTrans" cxnId="{9F9025BB-CA19-4148-91A0-A7963B93D8B5}">
      <dgm:prSet/>
      <dgm:spPr/>
      <dgm:t>
        <a:bodyPr/>
        <a:lstStyle/>
        <a:p>
          <a:endParaRPr lang="ru-RU"/>
        </a:p>
      </dgm:t>
    </dgm:pt>
    <dgm:pt modelId="{2F3C4E58-61E5-49E7-A675-D7F4456EE6EB}" type="sibTrans" cxnId="{9F9025BB-CA19-4148-91A0-A7963B93D8B5}">
      <dgm:prSet/>
      <dgm:spPr/>
      <dgm:t>
        <a:bodyPr/>
        <a:lstStyle/>
        <a:p>
          <a:endParaRPr lang="ru-RU"/>
        </a:p>
      </dgm:t>
    </dgm:pt>
    <dgm:pt modelId="{4486DB58-428F-441C-92C5-08F47CF5E882}">
      <dgm:prSet phldrT="[Текст]"/>
      <dgm:spPr/>
      <dgm:t>
        <a:bodyPr/>
        <a:lstStyle/>
        <a:p>
          <a:r>
            <a:rPr lang="ru-RU" i="1" dirty="0"/>
            <a:t>аграрный</a:t>
          </a:r>
          <a:endParaRPr lang="ru-RU" dirty="0"/>
        </a:p>
      </dgm:t>
    </dgm:pt>
    <dgm:pt modelId="{B71D22B4-4F93-439A-A162-7B8B40390F73}" type="parTrans" cxnId="{3B89E40A-D423-426F-9A74-71CA38DEC1ED}">
      <dgm:prSet/>
      <dgm:spPr/>
      <dgm:t>
        <a:bodyPr/>
        <a:lstStyle/>
        <a:p>
          <a:endParaRPr lang="ru-RU"/>
        </a:p>
      </dgm:t>
    </dgm:pt>
    <dgm:pt modelId="{D28772CF-7111-49AE-AE9F-6A6380BE2900}" type="sibTrans" cxnId="{3B89E40A-D423-426F-9A74-71CA38DEC1ED}">
      <dgm:prSet/>
      <dgm:spPr/>
      <dgm:t>
        <a:bodyPr/>
        <a:lstStyle/>
        <a:p>
          <a:endParaRPr lang="ru-RU"/>
        </a:p>
      </dgm:t>
    </dgm:pt>
    <dgm:pt modelId="{355D4A0B-26A9-4BDF-811F-63AD463F52E3}">
      <dgm:prSet phldrT="[Текст]" phldr="1"/>
      <dgm:spPr/>
      <dgm:t>
        <a:bodyPr/>
        <a:lstStyle/>
        <a:p>
          <a:endParaRPr lang="ru-RU" dirty="0"/>
        </a:p>
      </dgm:t>
    </dgm:pt>
    <dgm:pt modelId="{7F0C3101-8BEB-44C4-B497-BA8E546E5E24}" type="parTrans" cxnId="{94CAD43B-4A59-4B84-B056-8E829555CB43}">
      <dgm:prSet/>
      <dgm:spPr/>
      <dgm:t>
        <a:bodyPr/>
        <a:lstStyle/>
        <a:p>
          <a:endParaRPr lang="ru-RU"/>
        </a:p>
      </dgm:t>
    </dgm:pt>
    <dgm:pt modelId="{FA7227F3-2DF9-486D-89FA-35BE223413BD}" type="sibTrans" cxnId="{94CAD43B-4A59-4B84-B056-8E829555CB43}">
      <dgm:prSet/>
      <dgm:spPr/>
      <dgm:t>
        <a:bodyPr/>
        <a:lstStyle/>
        <a:p>
          <a:endParaRPr lang="ru-RU"/>
        </a:p>
      </dgm:t>
    </dgm:pt>
    <dgm:pt modelId="{46E4D0D7-2B76-4ECE-81E8-84CCEA224728}">
      <dgm:prSet phldrT="[Текст]"/>
      <dgm:spPr/>
      <dgm:t>
        <a:bodyPr/>
        <a:lstStyle/>
        <a:p>
          <a:r>
            <a:rPr lang="ru-RU" i="1" dirty="0"/>
            <a:t>педагогический</a:t>
          </a:r>
          <a:endParaRPr lang="ru-RU" dirty="0"/>
        </a:p>
      </dgm:t>
    </dgm:pt>
    <dgm:pt modelId="{EF142D5E-92B2-4C84-9604-4C6BB9DAB005}" type="parTrans" cxnId="{7EE16E35-F25C-444E-A112-488200AF685F}">
      <dgm:prSet/>
      <dgm:spPr/>
      <dgm:t>
        <a:bodyPr/>
        <a:lstStyle/>
        <a:p>
          <a:endParaRPr lang="ru-RU"/>
        </a:p>
      </dgm:t>
    </dgm:pt>
    <dgm:pt modelId="{F781F0B4-C68A-4357-9353-259AC851AE50}" type="sibTrans" cxnId="{7EE16E35-F25C-444E-A112-488200AF685F}">
      <dgm:prSet/>
      <dgm:spPr/>
      <dgm:t>
        <a:bodyPr/>
        <a:lstStyle/>
        <a:p>
          <a:endParaRPr lang="ru-RU"/>
        </a:p>
      </dgm:t>
    </dgm:pt>
    <dgm:pt modelId="{697EFF92-C0F5-412C-987E-E08AC61C2D47}">
      <dgm:prSet/>
      <dgm:spPr/>
      <dgm:t>
        <a:bodyPr/>
        <a:lstStyle/>
        <a:p>
          <a:endParaRPr lang="ru-RU"/>
        </a:p>
      </dgm:t>
    </dgm:pt>
    <dgm:pt modelId="{EA985E40-6CAD-404B-81C7-A6A2FCC07C38}" type="parTrans" cxnId="{9F0F5ED0-8444-4483-996B-1E1BE12F1C77}">
      <dgm:prSet/>
      <dgm:spPr/>
      <dgm:t>
        <a:bodyPr/>
        <a:lstStyle/>
        <a:p>
          <a:endParaRPr lang="ru-RU"/>
        </a:p>
      </dgm:t>
    </dgm:pt>
    <dgm:pt modelId="{D5ACA9B2-0B80-47F3-BD12-99B083678AA3}" type="sibTrans" cxnId="{9F0F5ED0-8444-4483-996B-1E1BE12F1C77}">
      <dgm:prSet/>
      <dgm:spPr/>
      <dgm:t>
        <a:bodyPr/>
        <a:lstStyle/>
        <a:p>
          <a:endParaRPr lang="ru-RU"/>
        </a:p>
      </dgm:t>
    </dgm:pt>
    <dgm:pt modelId="{9698D659-1C37-4D05-B0C4-5C4CA2517399}">
      <dgm:prSet/>
      <dgm:spPr/>
      <dgm:t>
        <a:bodyPr/>
        <a:lstStyle/>
        <a:p>
          <a:endParaRPr lang="ru-RU"/>
        </a:p>
      </dgm:t>
    </dgm:pt>
    <dgm:pt modelId="{40A5D13E-020D-4C84-BB29-4B6A564F6D8C}" type="parTrans" cxnId="{4083C5AE-9D4B-49B7-81A9-EDBB650D5C1F}">
      <dgm:prSet/>
      <dgm:spPr/>
      <dgm:t>
        <a:bodyPr/>
        <a:lstStyle/>
        <a:p>
          <a:endParaRPr lang="ru-RU"/>
        </a:p>
      </dgm:t>
    </dgm:pt>
    <dgm:pt modelId="{C3D452D4-3690-4AE9-A922-12E3FFC037BE}" type="sibTrans" cxnId="{4083C5AE-9D4B-49B7-81A9-EDBB650D5C1F}">
      <dgm:prSet/>
      <dgm:spPr/>
      <dgm:t>
        <a:bodyPr/>
        <a:lstStyle/>
        <a:p>
          <a:endParaRPr lang="ru-RU"/>
        </a:p>
      </dgm:t>
    </dgm:pt>
    <dgm:pt modelId="{05FB791A-ADCD-4B98-ACF7-4EE7494CC88D}">
      <dgm:prSet/>
      <dgm:spPr/>
      <dgm:t>
        <a:bodyPr/>
        <a:lstStyle/>
        <a:p>
          <a:r>
            <a:rPr lang="ru-RU" i="1" dirty="0"/>
            <a:t>технический</a:t>
          </a:r>
          <a:endParaRPr lang="ru-RU" dirty="0"/>
        </a:p>
      </dgm:t>
    </dgm:pt>
    <dgm:pt modelId="{AD846A9F-8CF7-48B7-8AAD-B0456488442E}" type="parTrans" cxnId="{5E4FF303-B981-4870-903F-E2C5885F6DBB}">
      <dgm:prSet/>
      <dgm:spPr/>
      <dgm:t>
        <a:bodyPr/>
        <a:lstStyle/>
        <a:p>
          <a:endParaRPr lang="ru-RU"/>
        </a:p>
      </dgm:t>
    </dgm:pt>
    <dgm:pt modelId="{5D663809-24B4-4932-8EF6-AFEDBC6C0F00}" type="sibTrans" cxnId="{5E4FF303-B981-4870-903F-E2C5885F6DBB}">
      <dgm:prSet/>
      <dgm:spPr/>
      <dgm:t>
        <a:bodyPr/>
        <a:lstStyle/>
        <a:p>
          <a:endParaRPr lang="ru-RU"/>
        </a:p>
      </dgm:t>
    </dgm:pt>
    <dgm:pt modelId="{1E08A3C7-7889-4F73-8E54-EDA87C8DF7C8}">
      <dgm:prSet/>
      <dgm:spPr/>
      <dgm:t>
        <a:bodyPr/>
        <a:lstStyle/>
        <a:p>
          <a:r>
            <a:rPr lang="ru-RU" i="1"/>
            <a:t>профессиональные училища</a:t>
          </a:r>
          <a:endParaRPr lang="ru-RU"/>
        </a:p>
      </dgm:t>
    </dgm:pt>
    <dgm:pt modelId="{12A0221A-3EEB-499F-AD67-FAEAA0E00A65}" type="parTrans" cxnId="{F8628724-CF98-4EBF-AECF-479F559D1BEC}">
      <dgm:prSet/>
      <dgm:spPr/>
      <dgm:t>
        <a:bodyPr/>
        <a:lstStyle/>
        <a:p>
          <a:endParaRPr lang="ru-RU"/>
        </a:p>
      </dgm:t>
    </dgm:pt>
    <dgm:pt modelId="{3643662E-06A8-46B0-98B9-2C8CF39FFE6C}" type="sibTrans" cxnId="{F8628724-CF98-4EBF-AECF-479F559D1BEC}">
      <dgm:prSet/>
      <dgm:spPr/>
      <dgm:t>
        <a:bodyPr/>
        <a:lstStyle/>
        <a:p>
          <a:endParaRPr lang="ru-RU"/>
        </a:p>
      </dgm:t>
    </dgm:pt>
    <dgm:pt modelId="{14C1CE84-AACE-4873-86D2-C2D322B3008A}" type="pres">
      <dgm:prSet presAssocID="{A01CE01B-4291-4F61-BD95-7E0BC0C9F6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CB6B6C-3B05-4CE8-B1D8-1ADA312FA9BA}" type="pres">
      <dgm:prSet presAssocID="{E7450E46-FB08-4C4E-AFC1-264E453EEECE}" presName="composite" presStyleCnt="0"/>
      <dgm:spPr/>
    </dgm:pt>
    <dgm:pt modelId="{BBA2B997-3EB3-41C9-A0CF-C99A216BF185}" type="pres">
      <dgm:prSet presAssocID="{E7450E46-FB08-4C4E-AFC1-264E453EEEC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406DF-7232-4EC3-AD42-DCFDB559020E}" type="pres">
      <dgm:prSet presAssocID="{E7450E46-FB08-4C4E-AFC1-264E453EEECE}" presName="descendantText" presStyleLbl="alignAcc1" presStyleIdx="0" presStyleCnt="5" custLinFactNeighborY="7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3E5C0-D307-425C-BC5A-C13F18FE9293}" type="pres">
      <dgm:prSet presAssocID="{715F2029-8E72-40EE-8824-DBE54889F1B8}" presName="sp" presStyleCnt="0"/>
      <dgm:spPr/>
    </dgm:pt>
    <dgm:pt modelId="{3E4F0E6B-1CCE-4E78-8D1C-6420E5E57DA9}" type="pres">
      <dgm:prSet presAssocID="{ABCC29AA-0C5E-4D79-8D78-E7AF9AA9B8D7}" presName="composite" presStyleCnt="0"/>
      <dgm:spPr/>
    </dgm:pt>
    <dgm:pt modelId="{10CD5766-E5F4-4B9D-B5A8-2775BBD81737}" type="pres">
      <dgm:prSet presAssocID="{ABCC29AA-0C5E-4D79-8D78-E7AF9AA9B8D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6DB3E-77E0-4DE3-AFD6-CD1B5C6BFACE}" type="pres">
      <dgm:prSet presAssocID="{ABCC29AA-0C5E-4D79-8D78-E7AF9AA9B8D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C0510-0A41-41BA-B9EC-BBB548BFD8E4}" type="pres">
      <dgm:prSet presAssocID="{2F3C4E58-61E5-49E7-A675-D7F4456EE6EB}" presName="sp" presStyleCnt="0"/>
      <dgm:spPr/>
    </dgm:pt>
    <dgm:pt modelId="{CD17FE05-F878-40E3-9B84-EE733267279C}" type="pres">
      <dgm:prSet presAssocID="{355D4A0B-26A9-4BDF-811F-63AD463F52E3}" presName="composite" presStyleCnt="0"/>
      <dgm:spPr/>
    </dgm:pt>
    <dgm:pt modelId="{5C3CB271-52AF-4B33-92DE-1C88EEE7CBBA}" type="pres">
      <dgm:prSet presAssocID="{355D4A0B-26A9-4BDF-811F-63AD463F52E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C4DE5-4D32-4D7D-AB81-72A9B2F4D71D}" type="pres">
      <dgm:prSet presAssocID="{355D4A0B-26A9-4BDF-811F-63AD463F52E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99F44-A78C-425D-93B8-B660511D4917}" type="pres">
      <dgm:prSet presAssocID="{FA7227F3-2DF9-486D-89FA-35BE223413BD}" presName="sp" presStyleCnt="0"/>
      <dgm:spPr/>
    </dgm:pt>
    <dgm:pt modelId="{4766D76E-4A79-4C10-86CC-6CEE733E68AF}" type="pres">
      <dgm:prSet presAssocID="{697EFF92-C0F5-412C-987E-E08AC61C2D47}" presName="composite" presStyleCnt="0"/>
      <dgm:spPr/>
    </dgm:pt>
    <dgm:pt modelId="{48E28FED-8147-4439-B600-DBD886ACA329}" type="pres">
      <dgm:prSet presAssocID="{697EFF92-C0F5-412C-987E-E08AC61C2D4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604DC-DE83-414D-A4C0-E86CDE0C7E9E}" type="pres">
      <dgm:prSet presAssocID="{697EFF92-C0F5-412C-987E-E08AC61C2D4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09B98-C84D-4A2E-8C54-BB639AEEF06F}" type="pres">
      <dgm:prSet presAssocID="{D5ACA9B2-0B80-47F3-BD12-99B083678AA3}" presName="sp" presStyleCnt="0"/>
      <dgm:spPr/>
    </dgm:pt>
    <dgm:pt modelId="{2C4D17EF-E60A-423E-B7A9-2F90B2D9C849}" type="pres">
      <dgm:prSet presAssocID="{9698D659-1C37-4D05-B0C4-5C4CA2517399}" presName="composite" presStyleCnt="0"/>
      <dgm:spPr/>
    </dgm:pt>
    <dgm:pt modelId="{A15BC9ED-1E7B-425B-9E18-45AC7CF67CE1}" type="pres">
      <dgm:prSet presAssocID="{9698D659-1C37-4D05-B0C4-5C4CA251739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CF035-E88C-4061-AAF9-CE0AA18978E4}" type="pres">
      <dgm:prSet presAssocID="{9698D659-1C37-4D05-B0C4-5C4CA251739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EA4298-959A-4904-BE46-017C476AF8A7}" type="presOf" srcId="{A01CE01B-4291-4F61-BD95-7E0BC0C9F608}" destId="{14C1CE84-AACE-4873-86D2-C2D322B3008A}" srcOrd="0" destOrd="0" presId="urn:microsoft.com/office/officeart/2005/8/layout/chevron2"/>
    <dgm:cxn modelId="{958A534C-AF48-4AF2-985B-85F2EED6E270}" type="presOf" srcId="{4486DB58-428F-441C-92C5-08F47CF5E882}" destId="{FF96DB3E-77E0-4DE3-AFD6-CD1B5C6BFACE}" srcOrd="0" destOrd="0" presId="urn:microsoft.com/office/officeart/2005/8/layout/chevron2"/>
    <dgm:cxn modelId="{1468476B-8C2A-4EA4-A440-70673268CA2E}" type="presOf" srcId="{46E4D0D7-2B76-4ECE-81E8-84CCEA224728}" destId="{F34C4DE5-4D32-4D7D-AB81-72A9B2F4D71D}" srcOrd="0" destOrd="0" presId="urn:microsoft.com/office/officeart/2005/8/layout/chevron2"/>
    <dgm:cxn modelId="{4083C5AE-9D4B-49B7-81A9-EDBB650D5C1F}" srcId="{A01CE01B-4291-4F61-BD95-7E0BC0C9F608}" destId="{9698D659-1C37-4D05-B0C4-5C4CA2517399}" srcOrd="4" destOrd="0" parTransId="{40A5D13E-020D-4C84-BB29-4B6A564F6D8C}" sibTransId="{C3D452D4-3690-4AE9-A922-12E3FFC037BE}"/>
    <dgm:cxn modelId="{6846C48B-6F15-4FDF-8EF8-26A20B339B35}" type="presOf" srcId="{E7450E46-FB08-4C4E-AFC1-264E453EEECE}" destId="{BBA2B997-3EB3-41C9-A0CF-C99A216BF185}" srcOrd="0" destOrd="0" presId="urn:microsoft.com/office/officeart/2005/8/layout/chevron2"/>
    <dgm:cxn modelId="{9F0F5ED0-8444-4483-996B-1E1BE12F1C77}" srcId="{A01CE01B-4291-4F61-BD95-7E0BC0C9F608}" destId="{697EFF92-C0F5-412C-987E-E08AC61C2D47}" srcOrd="3" destOrd="0" parTransId="{EA985E40-6CAD-404B-81C7-A6A2FCC07C38}" sibTransId="{D5ACA9B2-0B80-47F3-BD12-99B083678AA3}"/>
    <dgm:cxn modelId="{16FC20BE-536C-47F3-85FC-613920F714F3}" type="presOf" srcId="{355D4A0B-26A9-4BDF-811F-63AD463F52E3}" destId="{5C3CB271-52AF-4B33-92DE-1C88EEE7CBBA}" srcOrd="0" destOrd="0" presId="urn:microsoft.com/office/officeart/2005/8/layout/chevron2"/>
    <dgm:cxn modelId="{4FAE80CC-C94B-4EE0-B330-83B69762F3DC}" type="presOf" srcId="{1E08A3C7-7889-4F73-8E54-EDA87C8DF7C8}" destId="{F39CF035-E88C-4061-AAF9-CE0AA18978E4}" srcOrd="0" destOrd="0" presId="urn:microsoft.com/office/officeart/2005/8/layout/chevron2"/>
    <dgm:cxn modelId="{3B89E40A-D423-426F-9A74-71CA38DEC1ED}" srcId="{ABCC29AA-0C5E-4D79-8D78-E7AF9AA9B8D7}" destId="{4486DB58-428F-441C-92C5-08F47CF5E882}" srcOrd="0" destOrd="0" parTransId="{B71D22B4-4F93-439A-A162-7B8B40390F73}" sibTransId="{D28772CF-7111-49AE-AE9F-6A6380BE2900}"/>
    <dgm:cxn modelId="{9F9025BB-CA19-4148-91A0-A7963B93D8B5}" srcId="{A01CE01B-4291-4F61-BD95-7E0BC0C9F608}" destId="{ABCC29AA-0C5E-4D79-8D78-E7AF9AA9B8D7}" srcOrd="1" destOrd="0" parTransId="{6DB645FA-E863-45F8-BA7A-E00A95D83286}" sibTransId="{2F3C4E58-61E5-49E7-A675-D7F4456EE6EB}"/>
    <dgm:cxn modelId="{2CF84E5E-EF41-4D47-BD87-906EFD00A97E}" srcId="{E7450E46-FB08-4C4E-AFC1-264E453EEECE}" destId="{1287FE37-9F5C-4BF9-A79C-10BE4947FB19}" srcOrd="0" destOrd="0" parTransId="{8EE794AC-1ABF-4F5D-826D-FCFFD7AC74C4}" sibTransId="{17D835F5-22E6-4E75-9366-BFE69A47F3FD}"/>
    <dgm:cxn modelId="{F8628724-CF98-4EBF-AECF-479F559D1BEC}" srcId="{9698D659-1C37-4D05-B0C4-5C4CA2517399}" destId="{1E08A3C7-7889-4F73-8E54-EDA87C8DF7C8}" srcOrd="0" destOrd="0" parTransId="{12A0221A-3EEB-499F-AD67-FAEAA0E00A65}" sibTransId="{3643662E-06A8-46B0-98B9-2C8CF39FFE6C}"/>
    <dgm:cxn modelId="{5232C564-52CD-4B66-BE62-3F1E48CF0F67}" type="presOf" srcId="{05FB791A-ADCD-4B98-ACF7-4EE7494CC88D}" destId="{544604DC-DE83-414D-A4C0-E86CDE0C7E9E}" srcOrd="0" destOrd="0" presId="urn:microsoft.com/office/officeart/2005/8/layout/chevron2"/>
    <dgm:cxn modelId="{C4201457-9824-4DC7-A15C-A0B42DE965BD}" type="presOf" srcId="{1287FE37-9F5C-4BF9-A79C-10BE4947FB19}" destId="{5D6406DF-7232-4EC3-AD42-DCFDB559020E}" srcOrd="0" destOrd="0" presId="urn:microsoft.com/office/officeart/2005/8/layout/chevron2"/>
    <dgm:cxn modelId="{7EE16E35-F25C-444E-A112-488200AF685F}" srcId="{355D4A0B-26A9-4BDF-811F-63AD463F52E3}" destId="{46E4D0D7-2B76-4ECE-81E8-84CCEA224728}" srcOrd="0" destOrd="0" parTransId="{EF142D5E-92B2-4C84-9604-4C6BB9DAB005}" sibTransId="{F781F0B4-C68A-4357-9353-259AC851AE50}"/>
    <dgm:cxn modelId="{5E4FF303-B981-4870-903F-E2C5885F6DBB}" srcId="{697EFF92-C0F5-412C-987E-E08AC61C2D47}" destId="{05FB791A-ADCD-4B98-ACF7-4EE7494CC88D}" srcOrd="0" destOrd="0" parTransId="{AD846A9F-8CF7-48B7-8AAD-B0456488442E}" sibTransId="{5D663809-24B4-4932-8EF6-AFEDBC6C0F00}"/>
    <dgm:cxn modelId="{DD09353F-DD76-4A15-81DE-AFA7888AF320}" type="presOf" srcId="{9698D659-1C37-4D05-B0C4-5C4CA2517399}" destId="{A15BC9ED-1E7B-425B-9E18-45AC7CF67CE1}" srcOrd="0" destOrd="0" presId="urn:microsoft.com/office/officeart/2005/8/layout/chevron2"/>
    <dgm:cxn modelId="{94CAD43B-4A59-4B84-B056-8E829555CB43}" srcId="{A01CE01B-4291-4F61-BD95-7E0BC0C9F608}" destId="{355D4A0B-26A9-4BDF-811F-63AD463F52E3}" srcOrd="2" destOrd="0" parTransId="{7F0C3101-8BEB-44C4-B497-BA8E546E5E24}" sibTransId="{FA7227F3-2DF9-486D-89FA-35BE223413BD}"/>
    <dgm:cxn modelId="{C685A7AE-9739-4462-A78D-3F928E5EE9BA}" srcId="{A01CE01B-4291-4F61-BD95-7E0BC0C9F608}" destId="{E7450E46-FB08-4C4E-AFC1-264E453EEECE}" srcOrd="0" destOrd="0" parTransId="{D12404A3-061D-45AD-89AB-72AD0C146B87}" sibTransId="{715F2029-8E72-40EE-8824-DBE54889F1B8}"/>
    <dgm:cxn modelId="{104C33B0-5F28-4D8E-883B-48948A68DBAE}" type="presOf" srcId="{ABCC29AA-0C5E-4D79-8D78-E7AF9AA9B8D7}" destId="{10CD5766-E5F4-4B9D-B5A8-2775BBD81737}" srcOrd="0" destOrd="0" presId="urn:microsoft.com/office/officeart/2005/8/layout/chevron2"/>
    <dgm:cxn modelId="{1BB79DE2-DA28-4BDF-8BD5-2F3948DCA4A0}" type="presOf" srcId="{697EFF92-C0F5-412C-987E-E08AC61C2D47}" destId="{48E28FED-8147-4439-B600-DBD886ACA329}" srcOrd="0" destOrd="0" presId="urn:microsoft.com/office/officeart/2005/8/layout/chevron2"/>
    <dgm:cxn modelId="{6E52A67D-8270-48F0-8DD0-B13BAA4B1221}" type="presParOf" srcId="{14C1CE84-AACE-4873-86D2-C2D322B3008A}" destId="{C6CB6B6C-3B05-4CE8-B1D8-1ADA312FA9BA}" srcOrd="0" destOrd="0" presId="urn:microsoft.com/office/officeart/2005/8/layout/chevron2"/>
    <dgm:cxn modelId="{7A9FB076-1E7A-41A6-A3B7-93604747951A}" type="presParOf" srcId="{C6CB6B6C-3B05-4CE8-B1D8-1ADA312FA9BA}" destId="{BBA2B997-3EB3-41C9-A0CF-C99A216BF185}" srcOrd="0" destOrd="0" presId="urn:microsoft.com/office/officeart/2005/8/layout/chevron2"/>
    <dgm:cxn modelId="{A853FE39-1256-4E0D-8DFE-013D1F15C723}" type="presParOf" srcId="{C6CB6B6C-3B05-4CE8-B1D8-1ADA312FA9BA}" destId="{5D6406DF-7232-4EC3-AD42-DCFDB559020E}" srcOrd="1" destOrd="0" presId="urn:microsoft.com/office/officeart/2005/8/layout/chevron2"/>
    <dgm:cxn modelId="{508029B4-74F6-4F34-8502-8D23DCA390B8}" type="presParOf" srcId="{14C1CE84-AACE-4873-86D2-C2D322B3008A}" destId="{D253E5C0-D307-425C-BC5A-C13F18FE9293}" srcOrd="1" destOrd="0" presId="urn:microsoft.com/office/officeart/2005/8/layout/chevron2"/>
    <dgm:cxn modelId="{F38FFA60-6D9E-4CCA-9C87-A6DE68EAA42F}" type="presParOf" srcId="{14C1CE84-AACE-4873-86D2-C2D322B3008A}" destId="{3E4F0E6B-1CCE-4E78-8D1C-6420E5E57DA9}" srcOrd="2" destOrd="0" presId="urn:microsoft.com/office/officeart/2005/8/layout/chevron2"/>
    <dgm:cxn modelId="{9BCA8867-C28A-45E5-A925-338B316891CC}" type="presParOf" srcId="{3E4F0E6B-1CCE-4E78-8D1C-6420E5E57DA9}" destId="{10CD5766-E5F4-4B9D-B5A8-2775BBD81737}" srcOrd="0" destOrd="0" presId="urn:microsoft.com/office/officeart/2005/8/layout/chevron2"/>
    <dgm:cxn modelId="{195C853D-4F5D-4376-BBD0-8FB182755A76}" type="presParOf" srcId="{3E4F0E6B-1CCE-4E78-8D1C-6420E5E57DA9}" destId="{FF96DB3E-77E0-4DE3-AFD6-CD1B5C6BFACE}" srcOrd="1" destOrd="0" presId="urn:microsoft.com/office/officeart/2005/8/layout/chevron2"/>
    <dgm:cxn modelId="{55AC180C-5543-4775-99B8-A9A539921C0F}" type="presParOf" srcId="{14C1CE84-AACE-4873-86D2-C2D322B3008A}" destId="{4D9C0510-0A41-41BA-B9EC-BBB548BFD8E4}" srcOrd="3" destOrd="0" presId="urn:microsoft.com/office/officeart/2005/8/layout/chevron2"/>
    <dgm:cxn modelId="{25C2029E-D767-4C91-A021-54D655276604}" type="presParOf" srcId="{14C1CE84-AACE-4873-86D2-C2D322B3008A}" destId="{CD17FE05-F878-40E3-9B84-EE733267279C}" srcOrd="4" destOrd="0" presId="urn:microsoft.com/office/officeart/2005/8/layout/chevron2"/>
    <dgm:cxn modelId="{E499D4E4-8D63-4990-9E73-3A19A3D31C6D}" type="presParOf" srcId="{CD17FE05-F878-40E3-9B84-EE733267279C}" destId="{5C3CB271-52AF-4B33-92DE-1C88EEE7CBBA}" srcOrd="0" destOrd="0" presId="urn:microsoft.com/office/officeart/2005/8/layout/chevron2"/>
    <dgm:cxn modelId="{ADD06474-887E-42F0-A956-87B8C6CB9B11}" type="presParOf" srcId="{CD17FE05-F878-40E3-9B84-EE733267279C}" destId="{F34C4DE5-4D32-4D7D-AB81-72A9B2F4D71D}" srcOrd="1" destOrd="0" presId="urn:microsoft.com/office/officeart/2005/8/layout/chevron2"/>
    <dgm:cxn modelId="{EFCD7225-988A-48D7-9F01-1F2B918D6152}" type="presParOf" srcId="{14C1CE84-AACE-4873-86D2-C2D322B3008A}" destId="{FDB99F44-A78C-425D-93B8-B660511D4917}" srcOrd="5" destOrd="0" presId="urn:microsoft.com/office/officeart/2005/8/layout/chevron2"/>
    <dgm:cxn modelId="{AB200995-F967-470F-94E7-4CF5C4769F68}" type="presParOf" srcId="{14C1CE84-AACE-4873-86D2-C2D322B3008A}" destId="{4766D76E-4A79-4C10-86CC-6CEE733E68AF}" srcOrd="6" destOrd="0" presId="urn:microsoft.com/office/officeart/2005/8/layout/chevron2"/>
    <dgm:cxn modelId="{1245FB94-E194-4BBD-B6DD-62BCD3710D0A}" type="presParOf" srcId="{4766D76E-4A79-4C10-86CC-6CEE733E68AF}" destId="{48E28FED-8147-4439-B600-DBD886ACA329}" srcOrd="0" destOrd="0" presId="urn:microsoft.com/office/officeart/2005/8/layout/chevron2"/>
    <dgm:cxn modelId="{5A010151-E7FA-45C0-92E5-C26F7F0F5CAE}" type="presParOf" srcId="{4766D76E-4A79-4C10-86CC-6CEE733E68AF}" destId="{544604DC-DE83-414D-A4C0-E86CDE0C7E9E}" srcOrd="1" destOrd="0" presId="urn:microsoft.com/office/officeart/2005/8/layout/chevron2"/>
    <dgm:cxn modelId="{172E7705-95FF-4DCB-B447-6C29E37A394B}" type="presParOf" srcId="{14C1CE84-AACE-4873-86D2-C2D322B3008A}" destId="{22C09B98-C84D-4A2E-8C54-BB639AEEF06F}" srcOrd="7" destOrd="0" presId="urn:microsoft.com/office/officeart/2005/8/layout/chevron2"/>
    <dgm:cxn modelId="{95C74E39-70DD-43B7-9A59-0C614C44E559}" type="presParOf" srcId="{14C1CE84-AACE-4873-86D2-C2D322B3008A}" destId="{2C4D17EF-E60A-423E-B7A9-2F90B2D9C849}" srcOrd="8" destOrd="0" presId="urn:microsoft.com/office/officeart/2005/8/layout/chevron2"/>
    <dgm:cxn modelId="{28188DD4-50F1-4998-948D-7E064E6F8923}" type="presParOf" srcId="{2C4D17EF-E60A-423E-B7A9-2F90B2D9C849}" destId="{A15BC9ED-1E7B-425B-9E18-45AC7CF67CE1}" srcOrd="0" destOrd="0" presId="urn:microsoft.com/office/officeart/2005/8/layout/chevron2"/>
    <dgm:cxn modelId="{DFFB145D-EFB4-4310-9831-B5203010819A}" type="presParOf" srcId="{2C4D17EF-E60A-423E-B7A9-2F90B2D9C849}" destId="{F39CF035-E88C-4061-AAF9-CE0AA18978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689471-B5B1-419F-94A5-0B8989B6E4D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C9C203-647A-4F69-81A2-9E3F123AA6BB}">
      <dgm:prSet phldrT="[Текст]" custT="1"/>
      <dgm:spPr/>
      <dgm:t>
        <a:bodyPr/>
        <a:lstStyle/>
        <a:p>
          <a:r>
            <a:rPr lang="ru-RU" sz="2400" dirty="0"/>
            <a:t>Опрошено 374 студента Ростовского-на-Дону колледжа связи и информатизации (РКСИ)  </a:t>
          </a:r>
          <a:endParaRPr lang="ru-RU" sz="2000" dirty="0"/>
        </a:p>
      </dgm:t>
    </dgm:pt>
    <dgm:pt modelId="{43B5579A-226C-4B41-9824-870FBAD0128F}" type="parTrans" cxnId="{356F587B-EA06-4B09-9445-388923642F88}">
      <dgm:prSet/>
      <dgm:spPr/>
      <dgm:t>
        <a:bodyPr/>
        <a:lstStyle/>
        <a:p>
          <a:endParaRPr lang="ru-RU"/>
        </a:p>
      </dgm:t>
    </dgm:pt>
    <dgm:pt modelId="{D01D6781-CF6B-406E-96A5-CEC9198A97FC}" type="sibTrans" cxnId="{356F587B-EA06-4B09-9445-388923642F88}">
      <dgm:prSet/>
      <dgm:spPr/>
      <dgm:t>
        <a:bodyPr/>
        <a:lstStyle/>
        <a:p>
          <a:endParaRPr lang="ru-RU"/>
        </a:p>
      </dgm:t>
    </dgm:pt>
    <dgm:pt modelId="{96308EB0-DF0F-4A85-B855-18BEDEAF4312}">
      <dgm:prSet/>
      <dgm:spPr/>
      <dgm:t>
        <a:bodyPr/>
        <a:lstStyle/>
        <a:p>
          <a:r>
            <a:rPr lang="ru-RU" dirty="0"/>
            <a:t>Реализован </a:t>
          </a:r>
          <a:r>
            <a:rPr lang="en-US" dirty="0"/>
            <a:t>I</a:t>
          </a:r>
          <a:r>
            <a:rPr lang="ru-RU" dirty="0"/>
            <a:t> этап регионального  исследования</a:t>
          </a:r>
        </a:p>
      </dgm:t>
    </dgm:pt>
    <dgm:pt modelId="{B25D7911-11BB-4D67-ABC6-CFDEAC42C132}" type="parTrans" cxnId="{F5275BE6-28F3-456B-B4F0-6B353EC80BC6}">
      <dgm:prSet/>
      <dgm:spPr/>
      <dgm:t>
        <a:bodyPr/>
        <a:lstStyle/>
        <a:p>
          <a:endParaRPr lang="ru-RU"/>
        </a:p>
      </dgm:t>
    </dgm:pt>
    <dgm:pt modelId="{19B85C3E-9A08-48A8-91EA-C909DF9748CF}" type="sibTrans" cxnId="{F5275BE6-28F3-456B-B4F0-6B353EC80BC6}">
      <dgm:prSet/>
      <dgm:spPr/>
      <dgm:t>
        <a:bodyPr/>
        <a:lstStyle/>
        <a:p>
          <a:endParaRPr lang="ru-RU"/>
        </a:p>
      </dgm:t>
    </dgm:pt>
    <dgm:pt modelId="{061D9748-BAF9-4D53-9AE0-99D9497402FB}">
      <dgm:prSet/>
      <dgm:spPr/>
      <dgm:t>
        <a:bodyPr/>
        <a:lstStyle/>
        <a:p>
          <a:r>
            <a:rPr lang="ru-RU" dirty="0"/>
            <a:t>Разработана программа социологического исследования</a:t>
          </a:r>
        </a:p>
      </dgm:t>
    </dgm:pt>
    <dgm:pt modelId="{9A6A438B-2169-4E9A-A204-D6E936606AC0}" type="parTrans" cxnId="{411BC489-568A-4DD5-BA25-AD1AF66DB2E1}">
      <dgm:prSet/>
      <dgm:spPr/>
      <dgm:t>
        <a:bodyPr/>
        <a:lstStyle/>
        <a:p>
          <a:endParaRPr lang="ru-RU"/>
        </a:p>
      </dgm:t>
    </dgm:pt>
    <dgm:pt modelId="{307564CD-0B0F-4146-AB32-DD0022E2F7ED}" type="sibTrans" cxnId="{411BC489-568A-4DD5-BA25-AD1AF66DB2E1}">
      <dgm:prSet/>
      <dgm:spPr/>
      <dgm:t>
        <a:bodyPr/>
        <a:lstStyle/>
        <a:p>
          <a:endParaRPr lang="ru-RU"/>
        </a:p>
      </dgm:t>
    </dgm:pt>
    <dgm:pt modelId="{B3283BAB-F97D-45D1-A6EB-912E891A92C1}">
      <dgm:prSet custT="1"/>
      <dgm:spPr/>
      <dgm:t>
        <a:bodyPr/>
        <a:lstStyle/>
        <a:p>
          <a:r>
            <a:rPr lang="ru-RU" sz="2400" dirty="0"/>
            <a:t>Анкета  для опроса «студентов»</a:t>
          </a:r>
        </a:p>
      </dgm:t>
    </dgm:pt>
    <dgm:pt modelId="{1261DD57-D6EF-4757-942B-3949880CCDA8}" type="parTrans" cxnId="{BA9FB3FB-0559-40F0-8687-94580302E3C6}">
      <dgm:prSet/>
      <dgm:spPr/>
      <dgm:t>
        <a:bodyPr/>
        <a:lstStyle/>
        <a:p>
          <a:endParaRPr lang="ru-RU"/>
        </a:p>
      </dgm:t>
    </dgm:pt>
    <dgm:pt modelId="{FBE3560F-564D-4A03-BDB2-DA4CA36C8309}" type="sibTrans" cxnId="{BA9FB3FB-0559-40F0-8687-94580302E3C6}">
      <dgm:prSet/>
      <dgm:spPr/>
      <dgm:t>
        <a:bodyPr/>
        <a:lstStyle/>
        <a:p>
          <a:endParaRPr lang="ru-RU"/>
        </a:p>
      </dgm:t>
    </dgm:pt>
    <dgm:pt modelId="{70C1FA6E-859F-4903-8FFF-0472957F7B60}">
      <dgm:prSet custT="1"/>
      <dgm:spPr/>
      <dgm:t>
        <a:bodyPr/>
        <a:lstStyle/>
        <a:p>
          <a:r>
            <a:rPr lang="ru-RU" sz="2400" dirty="0"/>
            <a:t>Опрошено  2 800 студентов из 15 </a:t>
          </a:r>
          <a:r>
            <a:rPr lang="ru-RU" sz="2400" dirty="0" err="1"/>
            <a:t>ССУЗов</a:t>
          </a:r>
          <a:r>
            <a:rPr lang="ru-RU" sz="2400" dirty="0"/>
            <a:t> Ростовской области</a:t>
          </a:r>
        </a:p>
      </dgm:t>
    </dgm:pt>
    <dgm:pt modelId="{DEA6F84C-66BD-4EF4-85EE-717E840C3E00}" type="parTrans" cxnId="{C9EA1185-3C90-4E9D-84E3-E6E307023D27}">
      <dgm:prSet/>
      <dgm:spPr/>
      <dgm:t>
        <a:bodyPr/>
        <a:lstStyle/>
        <a:p>
          <a:endParaRPr lang="ru-RU"/>
        </a:p>
      </dgm:t>
    </dgm:pt>
    <dgm:pt modelId="{426A98A2-EA44-479F-B65A-9235C931ED25}" type="sibTrans" cxnId="{C9EA1185-3C90-4E9D-84E3-E6E307023D27}">
      <dgm:prSet/>
      <dgm:spPr/>
      <dgm:t>
        <a:bodyPr/>
        <a:lstStyle/>
        <a:p>
          <a:endParaRPr lang="ru-RU"/>
        </a:p>
      </dgm:t>
    </dgm:pt>
    <dgm:pt modelId="{7399AD6B-AE0F-4909-AC5E-10FABDCA67C0}">
      <dgm:prSet phldrT="[Текст]"/>
      <dgm:spPr/>
      <dgm:t>
        <a:bodyPr/>
        <a:lstStyle/>
        <a:p>
          <a:r>
            <a:rPr lang="ru-RU" dirty="0"/>
            <a:t>Проведено пилотажное исследование</a:t>
          </a:r>
        </a:p>
      </dgm:t>
    </dgm:pt>
    <dgm:pt modelId="{9E8FD879-62D2-493A-A00E-682A8FDAD2BA}" type="sibTrans" cxnId="{16A0EC28-AA48-4588-A8CA-C2F3F92ED7B4}">
      <dgm:prSet/>
      <dgm:spPr/>
      <dgm:t>
        <a:bodyPr/>
        <a:lstStyle/>
        <a:p>
          <a:endParaRPr lang="ru-RU"/>
        </a:p>
      </dgm:t>
    </dgm:pt>
    <dgm:pt modelId="{CE53ECF3-665B-4125-9F8E-93A7F9856336}" type="parTrans" cxnId="{16A0EC28-AA48-4588-A8CA-C2F3F92ED7B4}">
      <dgm:prSet/>
      <dgm:spPr/>
      <dgm:t>
        <a:bodyPr/>
        <a:lstStyle/>
        <a:p>
          <a:endParaRPr lang="ru-RU"/>
        </a:p>
      </dgm:t>
    </dgm:pt>
    <dgm:pt modelId="{DC795F6E-A303-4758-9946-AED04BA08DF7}" type="pres">
      <dgm:prSet presAssocID="{F9689471-B5B1-419F-94A5-0B8989B6E4D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6AFFEE-1AB1-4CFB-81EF-66CD8AC8AFA1}" type="pres">
      <dgm:prSet presAssocID="{061D9748-BAF9-4D53-9AE0-99D9497402FB}" presName="linNode" presStyleCnt="0"/>
      <dgm:spPr/>
    </dgm:pt>
    <dgm:pt modelId="{2FAF6B6A-1377-496C-A506-773090BDFAE3}" type="pres">
      <dgm:prSet presAssocID="{061D9748-BAF9-4D53-9AE0-99D9497402FB}" presName="parentShp" presStyleLbl="node1" presStyleIdx="0" presStyleCnt="3" custScaleX="99969" custScaleY="97850" custLinFactNeighborX="-10" custLinFactNeighborY="-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643FF-7C36-497C-B291-8DB2B4BAFA0B}" type="pres">
      <dgm:prSet presAssocID="{061D9748-BAF9-4D53-9AE0-99D9497402FB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6F91B-C9E6-4A1B-84E5-B1C0485EB9DB}" type="pres">
      <dgm:prSet presAssocID="{307564CD-0B0F-4146-AB32-DD0022E2F7ED}" presName="spacing" presStyleCnt="0"/>
      <dgm:spPr/>
    </dgm:pt>
    <dgm:pt modelId="{43EB8492-7CB8-4FDA-9522-A8572270CD54}" type="pres">
      <dgm:prSet presAssocID="{7399AD6B-AE0F-4909-AC5E-10FABDCA67C0}" presName="linNode" presStyleCnt="0"/>
      <dgm:spPr/>
    </dgm:pt>
    <dgm:pt modelId="{4C80BF83-E533-4E67-BE0C-1B91734FB837}" type="pres">
      <dgm:prSet presAssocID="{7399AD6B-AE0F-4909-AC5E-10FABDCA67C0}" presName="parentShp" presStyleLbl="node1" presStyleIdx="1" presStyleCnt="3" custScaleX="113873" custScaleY="95848" custLinFactNeighborX="644" custLinFactNeighborY="-8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FB411-BF36-4F90-B5E4-E259481785B5}" type="pres">
      <dgm:prSet presAssocID="{7399AD6B-AE0F-4909-AC5E-10FABDCA67C0}" presName="childShp" presStyleLbl="bgAccFollowNode1" presStyleIdx="1" presStyleCnt="3" custScaleX="114976" custLinFactNeighborX="1469" custLinFactNeighborY="-9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7EFDD-4A03-4390-863C-15C1C2936191}" type="pres">
      <dgm:prSet presAssocID="{9E8FD879-62D2-493A-A00E-682A8FDAD2BA}" presName="spacing" presStyleCnt="0"/>
      <dgm:spPr/>
    </dgm:pt>
    <dgm:pt modelId="{F04FB32D-315F-4B1A-B3A8-661362762A0C}" type="pres">
      <dgm:prSet presAssocID="{96308EB0-DF0F-4A85-B855-18BEDEAF4312}" presName="linNode" presStyleCnt="0"/>
      <dgm:spPr/>
    </dgm:pt>
    <dgm:pt modelId="{6DD212FB-D92B-4716-BDF7-9CF11B6E719B}" type="pres">
      <dgm:prSet presAssocID="{96308EB0-DF0F-4A85-B855-18BEDEAF4312}" presName="parentShp" presStyleLbl="node1" presStyleIdx="2" presStyleCnt="3" custScaleX="99997" custScaleY="94222" custLinFactNeighborX="623" custLinFactNeighborY="-18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DC41C-7668-4BA5-8F97-92E9B78022D0}" type="pres">
      <dgm:prSet presAssocID="{96308EB0-DF0F-4A85-B855-18BEDEAF4312}" presName="childShp" presStyleLbl="bgAccFollowNode1" presStyleIdx="2" presStyleCnt="3" custLinFactNeighborX="8239" custLinFactNeighborY="-15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3B95F6-EF85-4072-A2CF-368A4D88291E}" type="presOf" srcId="{F9689471-B5B1-419F-94A5-0B8989B6E4D6}" destId="{DC795F6E-A303-4758-9946-AED04BA08DF7}" srcOrd="0" destOrd="0" presId="urn:microsoft.com/office/officeart/2005/8/layout/vList6"/>
    <dgm:cxn modelId="{B082187E-F17E-4002-9563-7946816AFB54}" type="presOf" srcId="{96308EB0-DF0F-4A85-B855-18BEDEAF4312}" destId="{6DD212FB-D92B-4716-BDF7-9CF11B6E719B}" srcOrd="0" destOrd="0" presId="urn:microsoft.com/office/officeart/2005/8/layout/vList6"/>
    <dgm:cxn modelId="{F5275BE6-28F3-456B-B4F0-6B353EC80BC6}" srcId="{F9689471-B5B1-419F-94A5-0B8989B6E4D6}" destId="{96308EB0-DF0F-4A85-B855-18BEDEAF4312}" srcOrd="2" destOrd="0" parTransId="{B25D7911-11BB-4D67-ABC6-CFDEAC42C132}" sibTransId="{19B85C3E-9A08-48A8-91EA-C909DF9748CF}"/>
    <dgm:cxn modelId="{D3A9D1BF-DC18-426C-892F-B44B5381BC9F}" type="presOf" srcId="{CEC9C203-647A-4F69-81A2-9E3F123AA6BB}" destId="{3D1FB411-BF36-4F90-B5E4-E259481785B5}" srcOrd="0" destOrd="0" presId="urn:microsoft.com/office/officeart/2005/8/layout/vList6"/>
    <dgm:cxn modelId="{356F587B-EA06-4B09-9445-388923642F88}" srcId="{7399AD6B-AE0F-4909-AC5E-10FABDCA67C0}" destId="{CEC9C203-647A-4F69-81A2-9E3F123AA6BB}" srcOrd="0" destOrd="0" parTransId="{43B5579A-226C-4B41-9824-870FBAD0128F}" sibTransId="{D01D6781-CF6B-406E-96A5-CEC9198A97FC}"/>
    <dgm:cxn modelId="{09FE11E3-CD5A-4F5C-BD89-9EBB69A2819E}" type="presOf" srcId="{061D9748-BAF9-4D53-9AE0-99D9497402FB}" destId="{2FAF6B6A-1377-496C-A506-773090BDFAE3}" srcOrd="0" destOrd="0" presId="urn:microsoft.com/office/officeart/2005/8/layout/vList6"/>
    <dgm:cxn modelId="{411BC489-568A-4DD5-BA25-AD1AF66DB2E1}" srcId="{F9689471-B5B1-419F-94A5-0B8989B6E4D6}" destId="{061D9748-BAF9-4D53-9AE0-99D9497402FB}" srcOrd="0" destOrd="0" parTransId="{9A6A438B-2169-4E9A-A204-D6E936606AC0}" sibTransId="{307564CD-0B0F-4146-AB32-DD0022E2F7ED}"/>
    <dgm:cxn modelId="{00DCEA7D-7588-4798-A54E-A959040118B9}" type="presOf" srcId="{70C1FA6E-859F-4903-8FFF-0472957F7B60}" destId="{376DC41C-7668-4BA5-8F97-92E9B78022D0}" srcOrd="0" destOrd="0" presId="urn:microsoft.com/office/officeart/2005/8/layout/vList6"/>
    <dgm:cxn modelId="{C9EA1185-3C90-4E9D-84E3-E6E307023D27}" srcId="{96308EB0-DF0F-4A85-B855-18BEDEAF4312}" destId="{70C1FA6E-859F-4903-8FFF-0472957F7B60}" srcOrd="0" destOrd="0" parTransId="{DEA6F84C-66BD-4EF4-85EE-717E840C3E00}" sibTransId="{426A98A2-EA44-479F-B65A-9235C931ED25}"/>
    <dgm:cxn modelId="{BA9FB3FB-0559-40F0-8687-94580302E3C6}" srcId="{061D9748-BAF9-4D53-9AE0-99D9497402FB}" destId="{B3283BAB-F97D-45D1-A6EB-912E891A92C1}" srcOrd="0" destOrd="0" parTransId="{1261DD57-D6EF-4757-942B-3949880CCDA8}" sibTransId="{FBE3560F-564D-4A03-BDB2-DA4CA36C8309}"/>
    <dgm:cxn modelId="{16A0EC28-AA48-4588-A8CA-C2F3F92ED7B4}" srcId="{F9689471-B5B1-419F-94A5-0B8989B6E4D6}" destId="{7399AD6B-AE0F-4909-AC5E-10FABDCA67C0}" srcOrd="1" destOrd="0" parTransId="{CE53ECF3-665B-4125-9F8E-93A7F9856336}" sibTransId="{9E8FD879-62D2-493A-A00E-682A8FDAD2BA}"/>
    <dgm:cxn modelId="{D170CEFC-FF61-4ABE-BF9D-F88DE8CB3545}" type="presOf" srcId="{7399AD6B-AE0F-4909-AC5E-10FABDCA67C0}" destId="{4C80BF83-E533-4E67-BE0C-1B91734FB837}" srcOrd="0" destOrd="0" presId="urn:microsoft.com/office/officeart/2005/8/layout/vList6"/>
    <dgm:cxn modelId="{40A1FCEF-3FB4-4401-A162-4814BEEF3E88}" type="presOf" srcId="{B3283BAB-F97D-45D1-A6EB-912E891A92C1}" destId="{73B643FF-7C36-497C-B291-8DB2B4BAFA0B}" srcOrd="0" destOrd="0" presId="urn:microsoft.com/office/officeart/2005/8/layout/vList6"/>
    <dgm:cxn modelId="{27E32FF6-C234-443B-8E8B-98B24D757201}" type="presParOf" srcId="{DC795F6E-A303-4758-9946-AED04BA08DF7}" destId="{736AFFEE-1AB1-4CFB-81EF-66CD8AC8AFA1}" srcOrd="0" destOrd="0" presId="urn:microsoft.com/office/officeart/2005/8/layout/vList6"/>
    <dgm:cxn modelId="{E49E2152-46C3-4512-8AD7-8BE7517BC6C8}" type="presParOf" srcId="{736AFFEE-1AB1-4CFB-81EF-66CD8AC8AFA1}" destId="{2FAF6B6A-1377-496C-A506-773090BDFAE3}" srcOrd="0" destOrd="0" presId="urn:microsoft.com/office/officeart/2005/8/layout/vList6"/>
    <dgm:cxn modelId="{64A8B4D8-F128-4DB3-8723-F71C936BAB79}" type="presParOf" srcId="{736AFFEE-1AB1-4CFB-81EF-66CD8AC8AFA1}" destId="{73B643FF-7C36-497C-B291-8DB2B4BAFA0B}" srcOrd="1" destOrd="0" presId="urn:microsoft.com/office/officeart/2005/8/layout/vList6"/>
    <dgm:cxn modelId="{13B8FE30-8799-4220-907F-23FEC69BAA14}" type="presParOf" srcId="{DC795F6E-A303-4758-9946-AED04BA08DF7}" destId="{A606F91B-C9E6-4A1B-84E5-B1C0485EB9DB}" srcOrd="1" destOrd="0" presId="urn:microsoft.com/office/officeart/2005/8/layout/vList6"/>
    <dgm:cxn modelId="{3AE149D3-14ED-44C9-9E9F-650CD77AC94A}" type="presParOf" srcId="{DC795F6E-A303-4758-9946-AED04BA08DF7}" destId="{43EB8492-7CB8-4FDA-9522-A8572270CD54}" srcOrd="2" destOrd="0" presId="urn:microsoft.com/office/officeart/2005/8/layout/vList6"/>
    <dgm:cxn modelId="{99CB54A2-444A-480A-BE11-E162D18FAB23}" type="presParOf" srcId="{43EB8492-7CB8-4FDA-9522-A8572270CD54}" destId="{4C80BF83-E533-4E67-BE0C-1B91734FB837}" srcOrd="0" destOrd="0" presId="urn:microsoft.com/office/officeart/2005/8/layout/vList6"/>
    <dgm:cxn modelId="{4CCA4A37-04B0-42A8-A68F-67013718DC39}" type="presParOf" srcId="{43EB8492-7CB8-4FDA-9522-A8572270CD54}" destId="{3D1FB411-BF36-4F90-B5E4-E259481785B5}" srcOrd="1" destOrd="0" presId="urn:microsoft.com/office/officeart/2005/8/layout/vList6"/>
    <dgm:cxn modelId="{03BE3D40-E1D2-40E5-B032-8F0192DA3978}" type="presParOf" srcId="{DC795F6E-A303-4758-9946-AED04BA08DF7}" destId="{C8B7EFDD-4A03-4390-863C-15C1C2936191}" srcOrd="3" destOrd="0" presId="urn:microsoft.com/office/officeart/2005/8/layout/vList6"/>
    <dgm:cxn modelId="{14621727-3D21-459B-911C-148D64AB01A4}" type="presParOf" srcId="{DC795F6E-A303-4758-9946-AED04BA08DF7}" destId="{F04FB32D-315F-4B1A-B3A8-661362762A0C}" srcOrd="4" destOrd="0" presId="urn:microsoft.com/office/officeart/2005/8/layout/vList6"/>
    <dgm:cxn modelId="{7A25D016-61B1-4BB1-A2E7-686E73E70FD8}" type="presParOf" srcId="{F04FB32D-315F-4B1A-B3A8-661362762A0C}" destId="{6DD212FB-D92B-4716-BDF7-9CF11B6E719B}" srcOrd="0" destOrd="0" presId="urn:microsoft.com/office/officeart/2005/8/layout/vList6"/>
    <dgm:cxn modelId="{42CF0AD2-B2F6-4CF3-939F-409744EC7AF4}" type="presParOf" srcId="{F04FB32D-315F-4B1A-B3A8-661362762A0C}" destId="{376DC41C-7668-4BA5-8F97-92E9B78022D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D09289-BB64-433D-A890-33F17D5572D2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723EFD4-1A88-4628-A72E-A28EF482EF0B}">
      <dgm:prSet phldrT="[Текст]" custT="1"/>
      <dgm:spPr/>
      <dgm:t>
        <a:bodyPr/>
        <a:lstStyle/>
        <a:p>
          <a:r>
            <a:rPr lang="ru-RU" sz="2400" b="1" dirty="0" err="1"/>
            <a:t>Зондажный</a:t>
          </a:r>
          <a:r>
            <a:rPr lang="ru-RU" sz="2400" b="1" dirty="0"/>
            <a:t> этап</a:t>
          </a:r>
        </a:p>
      </dgm:t>
    </dgm:pt>
    <dgm:pt modelId="{D850ECF6-FA32-4D65-99C6-437106F35AEF}" type="parTrans" cxnId="{8DFBA116-C894-4BF6-BCAC-4A8CB8EDBC57}">
      <dgm:prSet/>
      <dgm:spPr/>
      <dgm:t>
        <a:bodyPr/>
        <a:lstStyle/>
        <a:p>
          <a:endParaRPr lang="ru-RU"/>
        </a:p>
      </dgm:t>
    </dgm:pt>
    <dgm:pt modelId="{3EF57E19-B78F-48B6-BDFA-2C2982C52284}" type="sibTrans" cxnId="{8DFBA116-C894-4BF6-BCAC-4A8CB8EDBC57}">
      <dgm:prSet/>
      <dgm:spPr/>
      <dgm:t>
        <a:bodyPr/>
        <a:lstStyle/>
        <a:p>
          <a:endParaRPr lang="ru-RU"/>
        </a:p>
      </dgm:t>
    </dgm:pt>
    <dgm:pt modelId="{497E0C8D-4073-46F5-95BE-851776C8DBB9}">
      <dgm:prSet phldrT="[Текст]"/>
      <dgm:spPr/>
      <dgm:t>
        <a:bodyPr/>
        <a:lstStyle/>
        <a:p>
          <a:r>
            <a:rPr lang="ru-RU" b="1" dirty="0"/>
            <a:t>Март 2018-апрель 2018 г.</a:t>
          </a:r>
        </a:p>
      </dgm:t>
    </dgm:pt>
    <dgm:pt modelId="{55097053-BC9B-4538-AACC-221F6095664F}" type="parTrans" cxnId="{B53B04FB-EF39-4DBD-B0C3-9040935DA4CB}">
      <dgm:prSet/>
      <dgm:spPr/>
      <dgm:t>
        <a:bodyPr/>
        <a:lstStyle/>
        <a:p>
          <a:endParaRPr lang="ru-RU"/>
        </a:p>
      </dgm:t>
    </dgm:pt>
    <dgm:pt modelId="{7BDC8B18-E4AD-4B62-BB51-5D5A7C908166}" type="sibTrans" cxnId="{B53B04FB-EF39-4DBD-B0C3-9040935DA4CB}">
      <dgm:prSet/>
      <dgm:spPr/>
      <dgm:t>
        <a:bodyPr/>
        <a:lstStyle/>
        <a:p>
          <a:endParaRPr lang="ru-RU"/>
        </a:p>
      </dgm:t>
    </dgm:pt>
    <dgm:pt modelId="{45525535-1BE8-404C-8E2D-9E5607954BBE}">
      <dgm:prSet phldrT="[Текст]" custT="1"/>
      <dgm:spPr/>
      <dgm:t>
        <a:bodyPr/>
        <a:lstStyle/>
        <a:p>
          <a:r>
            <a:rPr lang="ru-RU" sz="2400" b="1" dirty="0"/>
            <a:t>Поле - 1й этап </a:t>
          </a:r>
        </a:p>
      </dgm:t>
    </dgm:pt>
    <dgm:pt modelId="{371734C0-AAFC-4E98-A20A-A571DE403F4F}" type="parTrans" cxnId="{36B2D46D-5704-40B9-A5BE-5BC395754E3A}">
      <dgm:prSet/>
      <dgm:spPr/>
      <dgm:t>
        <a:bodyPr/>
        <a:lstStyle/>
        <a:p>
          <a:endParaRPr lang="ru-RU"/>
        </a:p>
      </dgm:t>
    </dgm:pt>
    <dgm:pt modelId="{10F3A45D-A3B6-4068-A2B4-8DC6726663C1}" type="sibTrans" cxnId="{36B2D46D-5704-40B9-A5BE-5BC395754E3A}">
      <dgm:prSet/>
      <dgm:spPr/>
      <dgm:t>
        <a:bodyPr/>
        <a:lstStyle/>
        <a:p>
          <a:endParaRPr lang="ru-RU"/>
        </a:p>
      </dgm:t>
    </dgm:pt>
    <dgm:pt modelId="{F7A17D66-DF05-4A3B-8654-BB87B5B02589}">
      <dgm:prSet phldrT="[Текст]"/>
      <dgm:spPr/>
      <dgm:t>
        <a:bodyPr/>
        <a:lstStyle/>
        <a:p>
          <a:r>
            <a:rPr lang="ru-RU" b="1" dirty="0"/>
            <a:t>Апрель- май 2018 г.</a:t>
          </a:r>
        </a:p>
      </dgm:t>
    </dgm:pt>
    <dgm:pt modelId="{FC36764C-0261-4F45-B041-CF0985391D9A}" type="parTrans" cxnId="{2E4EE236-4083-4854-A188-C564DB0DD058}">
      <dgm:prSet/>
      <dgm:spPr/>
      <dgm:t>
        <a:bodyPr/>
        <a:lstStyle/>
        <a:p>
          <a:endParaRPr lang="ru-RU"/>
        </a:p>
      </dgm:t>
    </dgm:pt>
    <dgm:pt modelId="{AB65FCF8-E941-4647-90D3-4B1DFD029617}" type="sibTrans" cxnId="{2E4EE236-4083-4854-A188-C564DB0DD058}">
      <dgm:prSet/>
      <dgm:spPr/>
      <dgm:t>
        <a:bodyPr/>
        <a:lstStyle/>
        <a:p>
          <a:endParaRPr lang="ru-RU"/>
        </a:p>
      </dgm:t>
    </dgm:pt>
    <dgm:pt modelId="{AD508665-3606-4D66-8BE8-D55DB4C3F3EE}">
      <dgm:prSet phldrT="[Текст]" custT="1"/>
      <dgm:spPr/>
      <dgm:t>
        <a:bodyPr/>
        <a:lstStyle/>
        <a:p>
          <a:r>
            <a:rPr lang="ru-RU" sz="2400" b="1" dirty="0"/>
            <a:t>Поле-2й этап</a:t>
          </a:r>
        </a:p>
      </dgm:t>
    </dgm:pt>
    <dgm:pt modelId="{211B9107-5222-47EC-9E55-13930FAE777C}" type="parTrans" cxnId="{71018119-9D83-4E6F-A489-8CAEC11F110A}">
      <dgm:prSet/>
      <dgm:spPr/>
      <dgm:t>
        <a:bodyPr/>
        <a:lstStyle/>
        <a:p>
          <a:endParaRPr lang="ru-RU"/>
        </a:p>
      </dgm:t>
    </dgm:pt>
    <dgm:pt modelId="{C62BFA96-5F11-48E1-8574-24FFF171C272}" type="sibTrans" cxnId="{71018119-9D83-4E6F-A489-8CAEC11F110A}">
      <dgm:prSet/>
      <dgm:spPr/>
      <dgm:t>
        <a:bodyPr/>
        <a:lstStyle/>
        <a:p>
          <a:endParaRPr lang="ru-RU"/>
        </a:p>
      </dgm:t>
    </dgm:pt>
    <dgm:pt modelId="{6E6983A0-2AF4-4D80-8227-AB4A302AF6CD}">
      <dgm:prSet phldrT="[Текст]"/>
      <dgm:spPr/>
      <dgm:t>
        <a:bodyPr/>
        <a:lstStyle/>
        <a:p>
          <a:r>
            <a:rPr lang="ru-RU" b="1" dirty="0"/>
            <a:t>Июнь – август 2018 г.</a:t>
          </a:r>
        </a:p>
      </dgm:t>
    </dgm:pt>
    <dgm:pt modelId="{BC4D9777-D3ED-499E-9544-B6287506E2CE}" type="parTrans" cxnId="{2B0FBD11-AAB1-4D04-A3DD-44083E2B4F12}">
      <dgm:prSet/>
      <dgm:spPr/>
      <dgm:t>
        <a:bodyPr/>
        <a:lstStyle/>
        <a:p>
          <a:endParaRPr lang="ru-RU"/>
        </a:p>
      </dgm:t>
    </dgm:pt>
    <dgm:pt modelId="{07E1521C-3595-4C46-9609-3B3FF90F94A1}" type="sibTrans" cxnId="{2B0FBD11-AAB1-4D04-A3DD-44083E2B4F12}">
      <dgm:prSet/>
      <dgm:spPr/>
      <dgm:t>
        <a:bodyPr/>
        <a:lstStyle/>
        <a:p>
          <a:endParaRPr lang="ru-RU"/>
        </a:p>
      </dgm:t>
    </dgm:pt>
    <dgm:pt modelId="{F22A1DFE-F4F8-46B0-AA93-DD1B7EA7AB91}">
      <dgm:prSet custT="1"/>
      <dgm:spPr/>
      <dgm:t>
        <a:bodyPr/>
        <a:lstStyle/>
        <a:p>
          <a:r>
            <a:rPr lang="ru-RU" sz="3200" b="1" dirty="0"/>
            <a:t>Просветительский этап</a:t>
          </a:r>
        </a:p>
      </dgm:t>
    </dgm:pt>
    <dgm:pt modelId="{01EF2713-5FFB-4FB1-B0A5-05C2AB95D748}" type="parTrans" cxnId="{D8949EE2-A9F8-45F9-8D1F-4CCAD5285AD3}">
      <dgm:prSet/>
      <dgm:spPr/>
      <dgm:t>
        <a:bodyPr/>
        <a:lstStyle/>
        <a:p>
          <a:endParaRPr lang="ru-RU"/>
        </a:p>
      </dgm:t>
    </dgm:pt>
    <dgm:pt modelId="{1ADA5FF5-230D-4383-AB4B-DB6300A0AFD0}" type="sibTrans" cxnId="{D8949EE2-A9F8-45F9-8D1F-4CCAD5285AD3}">
      <dgm:prSet/>
      <dgm:spPr/>
      <dgm:t>
        <a:bodyPr/>
        <a:lstStyle/>
        <a:p>
          <a:endParaRPr lang="ru-RU"/>
        </a:p>
      </dgm:t>
    </dgm:pt>
    <dgm:pt modelId="{65C2941B-BC63-4718-8EED-3789EFA079E1}">
      <dgm:prSet/>
      <dgm:spPr/>
      <dgm:t>
        <a:bodyPr/>
        <a:lstStyle/>
        <a:p>
          <a:r>
            <a:rPr lang="ru-RU" b="1" dirty="0"/>
            <a:t>Декабрь </a:t>
          </a:r>
          <a:r>
            <a:rPr lang="en-US" b="1" dirty="0"/>
            <a:t>2018 </a:t>
          </a:r>
          <a:r>
            <a:rPr lang="ru-RU" b="1" dirty="0"/>
            <a:t>г. – апрель 201</a:t>
          </a:r>
          <a:r>
            <a:rPr lang="en-US" b="1" dirty="0"/>
            <a:t>9</a:t>
          </a:r>
          <a:r>
            <a:rPr lang="ru-RU" b="1" dirty="0"/>
            <a:t> г.</a:t>
          </a:r>
        </a:p>
      </dgm:t>
    </dgm:pt>
    <dgm:pt modelId="{0057B263-E7FF-4EC2-95AE-E20D0FE0B7F2}" type="parTrans" cxnId="{4CF65E8E-E22D-49A2-8F69-42D8A0B5B10C}">
      <dgm:prSet/>
      <dgm:spPr/>
      <dgm:t>
        <a:bodyPr/>
        <a:lstStyle/>
        <a:p>
          <a:endParaRPr lang="ru-RU"/>
        </a:p>
      </dgm:t>
    </dgm:pt>
    <dgm:pt modelId="{ACD3FCB0-D3E1-457E-AEF1-86AC05EE8D5F}" type="sibTrans" cxnId="{4CF65E8E-E22D-49A2-8F69-42D8A0B5B10C}">
      <dgm:prSet/>
      <dgm:spPr/>
      <dgm:t>
        <a:bodyPr/>
        <a:lstStyle/>
        <a:p>
          <a:endParaRPr lang="ru-RU"/>
        </a:p>
      </dgm:t>
    </dgm:pt>
    <dgm:pt modelId="{290D80CC-5C6D-4276-B522-19D8F00C2DBB}" type="pres">
      <dgm:prSet presAssocID="{CBD09289-BB64-433D-A890-33F17D5572D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00CC375-8134-40E5-9A6C-801FC65C8BA2}" type="pres">
      <dgm:prSet presAssocID="{7723EFD4-1A88-4628-A72E-A28EF482EF0B}" presName="horFlow" presStyleCnt="0"/>
      <dgm:spPr/>
    </dgm:pt>
    <dgm:pt modelId="{3CD00CDA-56B5-46D8-9040-869CD86EB41F}" type="pres">
      <dgm:prSet presAssocID="{7723EFD4-1A88-4628-A72E-A28EF482EF0B}" presName="bigChev" presStyleLbl="node1" presStyleIdx="0" presStyleCnt="4" custScaleX="148066" custLinFactNeighborY="6797"/>
      <dgm:spPr/>
      <dgm:t>
        <a:bodyPr/>
        <a:lstStyle/>
        <a:p>
          <a:endParaRPr lang="ru-RU"/>
        </a:p>
      </dgm:t>
    </dgm:pt>
    <dgm:pt modelId="{93909CC7-B009-4880-AFB6-0B8824D9E73D}" type="pres">
      <dgm:prSet presAssocID="{55097053-BC9B-4538-AACC-221F6095664F}" presName="parTrans" presStyleCnt="0"/>
      <dgm:spPr/>
    </dgm:pt>
    <dgm:pt modelId="{253B138A-B0B5-48C5-86A2-E87F38F57108}" type="pres">
      <dgm:prSet presAssocID="{497E0C8D-4073-46F5-95BE-851776C8DBB9}" presName="node" presStyleLbl="alignAccFollowNode1" presStyleIdx="0" presStyleCnt="4" custScaleX="219569" custLinFactNeighborX="-1316" custLinFactNeighborY="14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59F3C-5C7C-4700-B346-184748EAE865}" type="pres">
      <dgm:prSet presAssocID="{7723EFD4-1A88-4628-A72E-A28EF482EF0B}" presName="vSp" presStyleCnt="0"/>
      <dgm:spPr/>
    </dgm:pt>
    <dgm:pt modelId="{8B6CA1EA-429C-4815-8B41-F107675F3FBB}" type="pres">
      <dgm:prSet presAssocID="{45525535-1BE8-404C-8E2D-9E5607954BBE}" presName="horFlow" presStyleCnt="0"/>
      <dgm:spPr/>
    </dgm:pt>
    <dgm:pt modelId="{6073B832-2716-4615-9A3F-A68E3048EEF1}" type="pres">
      <dgm:prSet presAssocID="{45525535-1BE8-404C-8E2D-9E5607954BBE}" presName="bigChev" presStyleLbl="node1" presStyleIdx="1" presStyleCnt="4" custScaleX="148066"/>
      <dgm:spPr/>
      <dgm:t>
        <a:bodyPr/>
        <a:lstStyle/>
        <a:p>
          <a:endParaRPr lang="ru-RU"/>
        </a:p>
      </dgm:t>
    </dgm:pt>
    <dgm:pt modelId="{FF16BE5E-96E5-4D85-962A-FDDCE8FC9DDB}" type="pres">
      <dgm:prSet presAssocID="{FC36764C-0261-4F45-B041-CF0985391D9A}" presName="parTrans" presStyleCnt="0"/>
      <dgm:spPr/>
    </dgm:pt>
    <dgm:pt modelId="{B16F7BBA-5085-417E-8229-D9497942C666}" type="pres">
      <dgm:prSet presAssocID="{F7A17D66-DF05-4A3B-8654-BB87B5B02589}" presName="node" presStyleLbl="alignAccFollowNode1" presStyleIdx="1" presStyleCnt="4" custScaleX="176083" custLinFactNeighborX="14918" custLinFactNeighborY="2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13CB2-8D74-4359-BADE-66497290D314}" type="pres">
      <dgm:prSet presAssocID="{45525535-1BE8-404C-8E2D-9E5607954BBE}" presName="vSp" presStyleCnt="0"/>
      <dgm:spPr/>
    </dgm:pt>
    <dgm:pt modelId="{3409923C-95F0-4C93-9457-4CE09F5F040C}" type="pres">
      <dgm:prSet presAssocID="{AD508665-3606-4D66-8BE8-D55DB4C3F3EE}" presName="horFlow" presStyleCnt="0"/>
      <dgm:spPr/>
    </dgm:pt>
    <dgm:pt modelId="{3B2B7343-85BA-4F02-9D91-3A420F353E82}" type="pres">
      <dgm:prSet presAssocID="{AD508665-3606-4D66-8BE8-D55DB4C3F3EE}" presName="bigChev" presStyleLbl="node1" presStyleIdx="2" presStyleCnt="4" custScaleX="148066"/>
      <dgm:spPr/>
      <dgm:t>
        <a:bodyPr/>
        <a:lstStyle/>
        <a:p>
          <a:endParaRPr lang="ru-RU"/>
        </a:p>
      </dgm:t>
    </dgm:pt>
    <dgm:pt modelId="{1C0FE2A5-F4A1-464A-A338-0B2ADBE4E467}" type="pres">
      <dgm:prSet presAssocID="{BC4D9777-D3ED-499E-9544-B6287506E2CE}" presName="parTrans" presStyleCnt="0"/>
      <dgm:spPr/>
    </dgm:pt>
    <dgm:pt modelId="{1081C470-D02A-431F-B8C2-ADA84D92A502}" type="pres">
      <dgm:prSet presAssocID="{6E6983A0-2AF4-4D80-8227-AB4A302AF6CD}" presName="node" presStyleLbl="alignAccFollowNode1" presStyleIdx="2" presStyleCnt="4" custScaleX="189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AECE3-3836-4157-875F-C11D9B67A797}" type="pres">
      <dgm:prSet presAssocID="{AD508665-3606-4D66-8BE8-D55DB4C3F3EE}" presName="vSp" presStyleCnt="0"/>
      <dgm:spPr/>
    </dgm:pt>
    <dgm:pt modelId="{C561B0FF-35A8-4F2C-BC1D-F6AEEF7BF909}" type="pres">
      <dgm:prSet presAssocID="{F22A1DFE-F4F8-46B0-AA93-DD1B7EA7AB91}" presName="horFlow" presStyleCnt="0"/>
      <dgm:spPr/>
    </dgm:pt>
    <dgm:pt modelId="{647920A8-1CC1-4004-AF0D-173F268157A8}" type="pres">
      <dgm:prSet presAssocID="{F22A1DFE-F4F8-46B0-AA93-DD1B7EA7AB91}" presName="bigChev" presStyleLbl="node1" presStyleIdx="3" presStyleCnt="4" custScaleX="237982" custScaleY="148447"/>
      <dgm:spPr/>
      <dgm:t>
        <a:bodyPr/>
        <a:lstStyle/>
        <a:p>
          <a:endParaRPr lang="ru-RU"/>
        </a:p>
      </dgm:t>
    </dgm:pt>
    <dgm:pt modelId="{D7BE618C-9A3E-4ABA-BA1F-4F1A392DB3D7}" type="pres">
      <dgm:prSet presAssocID="{0057B263-E7FF-4EC2-95AE-E20D0FE0B7F2}" presName="parTrans" presStyleCnt="0"/>
      <dgm:spPr/>
    </dgm:pt>
    <dgm:pt modelId="{4806D821-591A-4422-9AEA-8FDB112959F1}" type="pres">
      <dgm:prSet presAssocID="{65C2941B-BC63-4718-8EED-3789EFA079E1}" presName="node" presStyleLbl="alignAccFollowNode1" presStyleIdx="3" presStyleCnt="4" custScaleX="134025" custLinFactX="16483" custLinFactNeighborX="100000" custLinFactNeighborY="8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E01A25-641E-4AFA-834B-11B60C137BE5}" type="presOf" srcId="{45525535-1BE8-404C-8E2D-9E5607954BBE}" destId="{6073B832-2716-4615-9A3F-A68E3048EEF1}" srcOrd="0" destOrd="0" presId="urn:microsoft.com/office/officeart/2005/8/layout/lProcess3"/>
    <dgm:cxn modelId="{59F42CFD-ACC0-4958-BAFF-98CD3F93433A}" type="presOf" srcId="{7723EFD4-1A88-4628-A72E-A28EF482EF0B}" destId="{3CD00CDA-56B5-46D8-9040-869CD86EB41F}" srcOrd="0" destOrd="0" presId="urn:microsoft.com/office/officeart/2005/8/layout/lProcess3"/>
    <dgm:cxn modelId="{FC7BF2E7-06C5-40D6-B61D-8EC54BC9B491}" type="presOf" srcId="{65C2941B-BC63-4718-8EED-3789EFA079E1}" destId="{4806D821-591A-4422-9AEA-8FDB112959F1}" srcOrd="0" destOrd="0" presId="urn:microsoft.com/office/officeart/2005/8/layout/lProcess3"/>
    <dgm:cxn modelId="{E2E5AC9A-24E1-4E0F-9495-7CF31D97E766}" type="presOf" srcId="{F22A1DFE-F4F8-46B0-AA93-DD1B7EA7AB91}" destId="{647920A8-1CC1-4004-AF0D-173F268157A8}" srcOrd="0" destOrd="0" presId="urn:microsoft.com/office/officeart/2005/8/layout/lProcess3"/>
    <dgm:cxn modelId="{2E4EE236-4083-4854-A188-C564DB0DD058}" srcId="{45525535-1BE8-404C-8E2D-9E5607954BBE}" destId="{F7A17D66-DF05-4A3B-8654-BB87B5B02589}" srcOrd="0" destOrd="0" parTransId="{FC36764C-0261-4F45-B041-CF0985391D9A}" sibTransId="{AB65FCF8-E941-4647-90D3-4B1DFD029617}"/>
    <dgm:cxn modelId="{8DFBA116-C894-4BF6-BCAC-4A8CB8EDBC57}" srcId="{CBD09289-BB64-433D-A890-33F17D5572D2}" destId="{7723EFD4-1A88-4628-A72E-A28EF482EF0B}" srcOrd="0" destOrd="0" parTransId="{D850ECF6-FA32-4D65-99C6-437106F35AEF}" sibTransId="{3EF57E19-B78F-48B6-BDFA-2C2982C52284}"/>
    <dgm:cxn modelId="{DFA2FB8C-FC76-4FF0-9369-EEFAF4B500B7}" type="presOf" srcId="{F7A17D66-DF05-4A3B-8654-BB87B5B02589}" destId="{B16F7BBA-5085-417E-8229-D9497942C666}" srcOrd="0" destOrd="0" presId="urn:microsoft.com/office/officeart/2005/8/layout/lProcess3"/>
    <dgm:cxn modelId="{4CF65E8E-E22D-49A2-8F69-42D8A0B5B10C}" srcId="{F22A1DFE-F4F8-46B0-AA93-DD1B7EA7AB91}" destId="{65C2941B-BC63-4718-8EED-3789EFA079E1}" srcOrd="0" destOrd="0" parTransId="{0057B263-E7FF-4EC2-95AE-E20D0FE0B7F2}" sibTransId="{ACD3FCB0-D3E1-457E-AEF1-86AC05EE8D5F}"/>
    <dgm:cxn modelId="{36B2D46D-5704-40B9-A5BE-5BC395754E3A}" srcId="{CBD09289-BB64-433D-A890-33F17D5572D2}" destId="{45525535-1BE8-404C-8E2D-9E5607954BBE}" srcOrd="1" destOrd="0" parTransId="{371734C0-AAFC-4E98-A20A-A571DE403F4F}" sibTransId="{10F3A45D-A3B6-4068-A2B4-8DC6726663C1}"/>
    <dgm:cxn modelId="{6AF3CC5D-8C11-4F95-BC63-2FA6723ADE8E}" type="presOf" srcId="{AD508665-3606-4D66-8BE8-D55DB4C3F3EE}" destId="{3B2B7343-85BA-4F02-9D91-3A420F353E82}" srcOrd="0" destOrd="0" presId="urn:microsoft.com/office/officeart/2005/8/layout/lProcess3"/>
    <dgm:cxn modelId="{8925B1EF-C1A9-4F8C-8538-572676B94952}" type="presOf" srcId="{CBD09289-BB64-433D-A890-33F17D5572D2}" destId="{290D80CC-5C6D-4276-B522-19D8F00C2DBB}" srcOrd="0" destOrd="0" presId="urn:microsoft.com/office/officeart/2005/8/layout/lProcess3"/>
    <dgm:cxn modelId="{D8949EE2-A9F8-45F9-8D1F-4CCAD5285AD3}" srcId="{CBD09289-BB64-433D-A890-33F17D5572D2}" destId="{F22A1DFE-F4F8-46B0-AA93-DD1B7EA7AB91}" srcOrd="3" destOrd="0" parTransId="{01EF2713-5FFB-4FB1-B0A5-05C2AB95D748}" sibTransId="{1ADA5FF5-230D-4383-AB4B-DB6300A0AFD0}"/>
    <dgm:cxn modelId="{B53B04FB-EF39-4DBD-B0C3-9040935DA4CB}" srcId="{7723EFD4-1A88-4628-A72E-A28EF482EF0B}" destId="{497E0C8D-4073-46F5-95BE-851776C8DBB9}" srcOrd="0" destOrd="0" parTransId="{55097053-BC9B-4538-AACC-221F6095664F}" sibTransId="{7BDC8B18-E4AD-4B62-BB51-5D5A7C908166}"/>
    <dgm:cxn modelId="{2B0FBD11-AAB1-4D04-A3DD-44083E2B4F12}" srcId="{AD508665-3606-4D66-8BE8-D55DB4C3F3EE}" destId="{6E6983A0-2AF4-4D80-8227-AB4A302AF6CD}" srcOrd="0" destOrd="0" parTransId="{BC4D9777-D3ED-499E-9544-B6287506E2CE}" sibTransId="{07E1521C-3595-4C46-9609-3B3FF90F94A1}"/>
    <dgm:cxn modelId="{C4075BEB-552C-4074-AF66-3BF48B3784A6}" type="presOf" srcId="{497E0C8D-4073-46F5-95BE-851776C8DBB9}" destId="{253B138A-B0B5-48C5-86A2-E87F38F57108}" srcOrd="0" destOrd="0" presId="urn:microsoft.com/office/officeart/2005/8/layout/lProcess3"/>
    <dgm:cxn modelId="{71018119-9D83-4E6F-A489-8CAEC11F110A}" srcId="{CBD09289-BB64-433D-A890-33F17D5572D2}" destId="{AD508665-3606-4D66-8BE8-D55DB4C3F3EE}" srcOrd="2" destOrd="0" parTransId="{211B9107-5222-47EC-9E55-13930FAE777C}" sibTransId="{C62BFA96-5F11-48E1-8574-24FFF171C272}"/>
    <dgm:cxn modelId="{F1A87B34-A6B3-41D7-BBAF-ECC17ABAEACE}" type="presOf" srcId="{6E6983A0-2AF4-4D80-8227-AB4A302AF6CD}" destId="{1081C470-D02A-431F-B8C2-ADA84D92A502}" srcOrd="0" destOrd="0" presId="urn:microsoft.com/office/officeart/2005/8/layout/lProcess3"/>
    <dgm:cxn modelId="{00760C63-85E0-4034-9386-1AA2853FB722}" type="presParOf" srcId="{290D80CC-5C6D-4276-B522-19D8F00C2DBB}" destId="{F00CC375-8134-40E5-9A6C-801FC65C8BA2}" srcOrd="0" destOrd="0" presId="urn:microsoft.com/office/officeart/2005/8/layout/lProcess3"/>
    <dgm:cxn modelId="{0BBD778B-D6A4-4DB8-874F-53AADA451A93}" type="presParOf" srcId="{F00CC375-8134-40E5-9A6C-801FC65C8BA2}" destId="{3CD00CDA-56B5-46D8-9040-869CD86EB41F}" srcOrd="0" destOrd="0" presId="urn:microsoft.com/office/officeart/2005/8/layout/lProcess3"/>
    <dgm:cxn modelId="{CD5599AC-9719-4A0B-ACF4-7431109D9EB5}" type="presParOf" srcId="{F00CC375-8134-40E5-9A6C-801FC65C8BA2}" destId="{93909CC7-B009-4880-AFB6-0B8824D9E73D}" srcOrd="1" destOrd="0" presId="urn:microsoft.com/office/officeart/2005/8/layout/lProcess3"/>
    <dgm:cxn modelId="{B2F86867-542F-4677-855B-F777BCC0EF82}" type="presParOf" srcId="{F00CC375-8134-40E5-9A6C-801FC65C8BA2}" destId="{253B138A-B0B5-48C5-86A2-E87F38F57108}" srcOrd="2" destOrd="0" presId="urn:microsoft.com/office/officeart/2005/8/layout/lProcess3"/>
    <dgm:cxn modelId="{824232A5-BEE5-497A-BAA6-235288991DF8}" type="presParOf" srcId="{290D80CC-5C6D-4276-B522-19D8F00C2DBB}" destId="{DB159F3C-5C7C-4700-B346-184748EAE865}" srcOrd="1" destOrd="0" presId="urn:microsoft.com/office/officeart/2005/8/layout/lProcess3"/>
    <dgm:cxn modelId="{3E8267AA-B2A5-439C-9621-75AC79EE41B7}" type="presParOf" srcId="{290D80CC-5C6D-4276-B522-19D8F00C2DBB}" destId="{8B6CA1EA-429C-4815-8B41-F107675F3FBB}" srcOrd="2" destOrd="0" presId="urn:microsoft.com/office/officeart/2005/8/layout/lProcess3"/>
    <dgm:cxn modelId="{10626667-09B8-433F-AB0C-5593C1BF5E5C}" type="presParOf" srcId="{8B6CA1EA-429C-4815-8B41-F107675F3FBB}" destId="{6073B832-2716-4615-9A3F-A68E3048EEF1}" srcOrd="0" destOrd="0" presId="urn:microsoft.com/office/officeart/2005/8/layout/lProcess3"/>
    <dgm:cxn modelId="{FC5387DE-86B3-4EE5-8A5F-2D54C397D898}" type="presParOf" srcId="{8B6CA1EA-429C-4815-8B41-F107675F3FBB}" destId="{FF16BE5E-96E5-4D85-962A-FDDCE8FC9DDB}" srcOrd="1" destOrd="0" presId="urn:microsoft.com/office/officeart/2005/8/layout/lProcess3"/>
    <dgm:cxn modelId="{17655378-6EB9-4466-9ED9-0CC6F89C60F4}" type="presParOf" srcId="{8B6CA1EA-429C-4815-8B41-F107675F3FBB}" destId="{B16F7BBA-5085-417E-8229-D9497942C666}" srcOrd="2" destOrd="0" presId="urn:microsoft.com/office/officeart/2005/8/layout/lProcess3"/>
    <dgm:cxn modelId="{F6E33D5A-AF4B-48E3-9A68-85D89756F0C4}" type="presParOf" srcId="{290D80CC-5C6D-4276-B522-19D8F00C2DBB}" destId="{C4113CB2-8D74-4359-BADE-66497290D314}" srcOrd="3" destOrd="0" presId="urn:microsoft.com/office/officeart/2005/8/layout/lProcess3"/>
    <dgm:cxn modelId="{A9C91B6C-E5FA-4764-93C9-B7DB0B785754}" type="presParOf" srcId="{290D80CC-5C6D-4276-B522-19D8F00C2DBB}" destId="{3409923C-95F0-4C93-9457-4CE09F5F040C}" srcOrd="4" destOrd="0" presId="urn:microsoft.com/office/officeart/2005/8/layout/lProcess3"/>
    <dgm:cxn modelId="{63EF56A1-DFA9-4562-B728-0F206DE472AB}" type="presParOf" srcId="{3409923C-95F0-4C93-9457-4CE09F5F040C}" destId="{3B2B7343-85BA-4F02-9D91-3A420F353E82}" srcOrd="0" destOrd="0" presId="urn:microsoft.com/office/officeart/2005/8/layout/lProcess3"/>
    <dgm:cxn modelId="{80D6D189-4278-4585-96EF-6C8FC5BC4DD1}" type="presParOf" srcId="{3409923C-95F0-4C93-9457-4CE09F5F040C}" destId="{1C0FE2A5-F4A1-464A-A338-0B2ADBE4E467}" srcOrd="1" destOrd="0" presId="urn:microsoft.com/office/officeart/2005/8/layout/lProcess3"/>
    <dgm:cxn modelId="{DCF7E327-9A2A-41DC-837B-E8B9AF27D1EF}" type="presParOf" srcId="{3409923C-95F0-4C93-9457-4CE09F5F040C}" destId="{1081C470-D02A-431F-B8C2-ADA84D92A502}" srcOrd="2" destOrd="0" presId="urn:microsoft.com/office/officeart/2005/8/layout/lProcess3"/>
    <dgm:cxn modelId="{4B369660-39CE-499A-878F-40CEAF56850E}" type="presParOf" srcId="{290D80CC-5C6D-4276-B522-19D8F00C2DBB}" destId="{239AECE3-3836-4157-875F-C11D9B67A797}" srcOrd="5" destOrd="0" presId="urn:microsoft.com/office/officeart/2005/8/layout/lProcess3"/>
    <dgm:cxn modelId="{297DF6D3-D297-4A95-9A74-978CFC32BA6A}" type="presParOf" srcId="{290D80CC-5C6D-4276-B522-19D8F00C2DBB}" destId="{C561B0FF-35A8-4F2C-BC1D-F6AEEF7BF909}" srcOrd="6" destOrd="0" presId="urn:microsoft.com/office/officeart/2005/8/layout/lProcess3"/>
    <dgm:cxn modelId="{01B5957A-C061-4B12-A9A5-F364FE320BB6}" type="presParOf" srcId="{C561B0FF-35A8-4F2C-BC1D-F6AEEF7BF909}" destId="{647920A8-1CC1-4004-AF0D-173F268157A8}" srcOrd="0" destOrd="0" presId="urn:microsoft.com/office/officeart/2005/8/layout/lProcess3"/>
    <dgm:cxn modelId="{DCBE95A3-3C82-4A62-99F5-D4EF8194F3FC}" type="presParOf" srcId="{C561B0FF-35A8-4F2C-BC1D-F6AEEF7BF909}" destId="{D7BE618C-9A3E-4ABA-BA1F-4F1A392DB3D7}" srcOrd="1" destOrd="0" presId="urn:microsoft.com/office/officeart/2005/8/layout/lProcess3"/>
    <dgm:cxn modelId="{47425FAB-E661-4735-9292-D6CAEB0AB32B}" type="presParOf" srcId="{C561B0FF-35A8-4F2C-BC1D-F6AEEF7BF909}" destId="{4806D821-591A-4422-9AEA-8FDB112959F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2B997-3EB3-41C9-A0CF-C99A216BF185}">
      <dsp:nvSpPr>
        <dsp:cNvPr id="0" name=""/>
        <dsp:cNvSpPr/>
      </dsp:nvSpPr>
      <dsp:spPr>
        <a:xfrm rot="5400000">
          <a:off x="-141726" y="141984"/>
          <a:ext cx="944840" cy="6613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0" y="330952"/>
        <a:ext cx="661388" cy="283452"/>
      </dsp:txXfrm>
    </dsp:sp>
    <dsp:sp modelId="{5D6406DF-7232-4EC3-AD42-DCFDB559020E}">
      <dsp:nvSpPr>
        <dsp:cNvPr id="0" name=""/>
        <dsp:cNvSpPr/>
      </dsp:nvSpPr>
      <dsp:spPr>
        <a:xfrm rot="5400000">
          <a:off x="3995546" y="-3288016"/>
          <a:ext cx="614146" cy="72824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i="1" kern="1200" dirty="0"/>
            <a:t>социально-гуманитарный </a:t>
          </a:r>
          <a:endParaRPr lang="ru-RU" sz="3700" kern="1200" dirty="0"/>
        </a:p>
      </dsp:txBody>
      <dsp:txXfrm rot="-5400000">
        <a:off x="661389" y="76121"/>
        <a:ext cx="7252481" cy="554186"/>
      </dsp:txXfrm>
    </dsp:sp>
    <dsp:sp modelId="{10CD5766-E5F4-4B9D-B5A8-2775BBD81737}">
      <dsp:nvSpPr>
        <dsp:cNvPr id="0" name=""/>
        <dsp:cNvSpPr/>
      </dsp:nvSpPr>
      <dsp:spPr>
        <a:xfrm rot="5400000">
          <a:off x="-141726" y="967682"/>
          <a:ext cx="944840" cy="6613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0" y="1156650"/>
        <a:ext cx="661388" cy="283452"/>
      </dsp:txXfrm>
    </dsp:sp>
    <dsp:sp modelId="{FF96DB3E-77E0-4DE3-AFD6-CD1B5C6BFACE}">
      <dsp:nvSpPr>
        <dsp:cNvPr id="0" name=""/>
        <dsp:cNvSpPr/>
      </dsp:nvSpPr>
      <dsp:spPr>
        <a:xfrm rot="5400000">
          <a:off x="3995546" y="-2508201"/>
          <a:ext cx="614146" cy="72824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i="1" kern="1200" dirty="0"/>
            <a:t>аграрный</a:t>
          </a:r>
          <a:endParaRPr lang="ru-RU" sz="3700" kern="1200" dirty="0"/>
        </a:p>
      </dsp:txBody>
      <dsp:txXfrm rot="-5400000">
        <a:off x="661389" y="855936"/>
        <a:ext cx="7252481" cy="554186"/>
      </dsp:txXfrm>
    </dsp:sp>
    <dsp:sp modelId="{5C3CB271-52AF-4B33-92DE-1C88EEE7CBBA}">
      <dsp:nvSpPr>
        <dsp:cNvPr id="0" name=""/>
        <dsp:cNvSpPr/>
      </dsp:nvSpPr>
      <dsp:spPr>
        <a:xfrm rot="5400000">
          <a:off x="-141726" y="1793380"/>
          <a:ext cx="944840" cy="6613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0" y="1982348"/>
        <a:ext cx="661388" cy="283452"/>
      </dsp:txXfrm>
    </dsp:sp>
    <dsp:sp modelId="{F34C4DE5-4D32-4D7D-AB81-72A9B2F4D71D}">
      <dsp:nvSpPr>
        <dsp:cNvPr id="0" name=""/>
        <dsp:cNvSpPr/>
      </dsp:nvSpPr>
      <dsp:spPr>
        <a:xfrm rot="5400000">
          <a:off x="3995546" y="-1682502"/>
          <a:ext cx="614146" cy="72824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i="1" kern="1200" dirty="0"/>
            <a:t>педагогический</a:t>
          </a:r>
          <a:endParaRPr lang="ru-RU" sz="3700" kern="1200" dirty="0"/>
        </a:p>
      </dsp:txBody>
      <dsp:txXfrm rot="-5400000">
        <a:off x="661389" y="1681635"/>
        <a:ext cx="7252481" cy="554186"/>
      </dsp:txXfrm>
    </dsp:sp>
    <dsp:sp modelId="{48E28FED-8147-4439-B600-DBD886ACA329}">
      <dsp:nvSpPr>
        <dsp:cNvPr id="0" name=""/>
        <dsp:cNvSpPr/>
      </dsp:nvSpPr>
      <dsp:spPr>
        <a:xfrm rot="5400000">
          <a:off x="-141726" y="2619079"/>
          <a:ext cx="944840" cy="6613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0" y="2808047"/>
        <a:ext cx="661388" cy="283452"/>
      </dsp:txXfrm>
    </dsp:sp>
    <dsp:sp modelId="{544604DC-DE83-414D-A4C0-E86CDE0C7E9E}">
      <dsp:nvSpPr>
        <dsp:cNvPr id="0" name=""/>
        <dsp:cNvSpPr/>
      </dsp:nvSpPr>
      <dsp:spPr>
        <a:xfrm rot="5400000">
          <a:off x="3995546" y="-856804"/>
          <a:ext cx="614146" cy="72824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i="1" kern="1200" dirty="0"/>
            <a:t>технический</a:t>
          </a:r>
          <a:endParaRPr lang="ru-RU" sz="3700" kern="1200" dirty="0"/>
        </a:p>
      </dsp:txBody>
      <dsp:txXfrm rot="-5400000">
        <a:off x="661389" y="2507333"/>
        <a:ext cx="7252481" cy="554186"/>
      </dsp:txXfrm>
    </dsp:sp>
    <dsp:sp modelId="{A15BC9ED-1E7B-425B-9E18-45AC7CF67CE1}">
      <dsp:nvSpPr>
        <dsp:cNvPr id="0" name=""/>
        <dsp:cNvSpPr/>
      </dsp:nvSpPr>
      <dsp:spPr>
        <a:xfrm rot="5400000">
          <a:off x="-141726" y="3444777"/>
          <a:ext cx="944840" cy="6613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0" y="3633745"/>
        <a:ext cx="661388" cy="283452"/>
      </dsp:txXfrm>
    </dsp:sp>
    <dsp:sp modelId="{F39CF035-E88C-4061-AAF9-CE0AA18978E4}">
      <dsp:nvSpPr>
        <dsp:cNvPr id="0" name=""/>
        <dsp:cNvSpPr/>
      </dsp:nvSpPr>
      <dsp:spPr>
        <a:xfrm rot="5400000">
          <a:off x="3995546" y="-31106"/>
          <a:ext cx="614146" cy="72824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i="1" kern="1200"/>
            <a:t>профессиональные училища</a:t>
          </a:r>
          <a:endParaRPr lang="ru-RU" sz="3700" kern="1200"/>
        </a:p>
      </dsp:txBody>
      <dsp:txXfrm rot="-5400000">
        <a:off x="661389" y="3333031"/>
        <a:ext cx="7252481" cy="554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643FF-7C36-497C-B291-8DB2B4BAFA0B}">
      <dsp:nvSpPr>
        <dsp:cNvPr id="0" name=""/>
        <dsp:cNvSpPr/>
      </dsp:nvSpPr>
      <dsp:spPr>
        <a:xfrm>
          <a:off x="3468467" y="0"/>
          <a:ext cx="5203507" cy="15106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Анкета  для опроса «студентов»</a:t>
          </a:r>
        </a:p>
      </dsp:txBody>
      <dsp:txXfrm>
        <a:off x="3468467" y="188826"/>
        <a:ext cx="4637030" cy="1132953"/>
      </dsp:txXfrm>
    </dsp:sp>
    <dsp:sp modelId="{2FAF6B6A-1377-496C-A506-773090BDFAE3}">
      <dsp:nvSpPr>
        <dsp:cNvPr id="0" name=""/>
        <dsp:cNvSpPr/>
      </dsp:nvSpPr>
      <dsp:spPr>
        <a:xfrm>
          <a:off x="17" y="5664"/>
          <a:ext cx="3467929" cy="14781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Разработана программа социологического исследования</a:t>
          </a:r>
        </a:p>
      </dsp:txBody>
      <dsp:txXfrm>
        <a:off x="72173" y="77820"/>
        <a:ext cx="3323617" cy="1333815"/>
      </dsp:txXfrm>
    </dsp:sp>
    <dsp:sp modelId="{3D1FB411-BF36-4F90-B5E4-E259481785B5}">
      <dsp:nvSpPr>
        <dsp:cNvPr id="0" name=""/>
        <dsp:cNvSpPr/>
      </dsp:nvSpPr>
      <dsp:spPr>
        <a:xfrm>
          <a:off x="3449260" y="1514185"/>
          <a:ext cx="5223251" cy="15106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Опрошено 374 студента Ростовского-на-Дону колледжа связи и информатизации (РКСИ)  </a:t>
          </a:r>
          <a:endParaRPr lang="ru-RU" sz="2000" kern="1200" dirty="0"/>
        </a:p>
      </dsp:txBody>
      <dsp:txXfrm>
        <a:off x="3449260" y="1703011"/>
        <a:ext cx="4656774" cy="1132953"/>
      </dsp:txXfrm>
    </dsp:sp>
    <dsp:sp modelId="{4C80BF83-E533-4E67-BE0C-1B91734FB837}">
      <dsp:nvSpPr>
        <dsp:cNvPr id="0" name=""/>
        <dsp:cNvSpPr/>
      </dsp:nvSpPr>
      <dsp:spPr>
        <a:xfrm>
          <a:off x="29505" y="1561361"/>
          <a:ext cx="3448762" cy="1447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Проведено пилотажное исследование</a:t>
          </a:r>
        </a:p>
      </dsp:txBody>
      <dsp:txXfrm>
        <a:off x="100185" y="1632041"/>
        <a:ext cx="3307402" cy="1306525"/>
      </dsp:txXfrm>
    </dsp:sp>
    <dsp:sp modelId="{376DC41C-7668-4BA5-8F97-92E9B78022D0}">
      <dsp:nvSpPr>
        <dsp:cNvPr id="0" name=""/>
        <dsp:cNvSpPr/>
      </dsp:nvSpPr>
      <dsp:spPr>
        <a:xfrm>
          <a:off x="3469004" y="3087360"/>
          <a:ext cx="5203507" cy="15106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Опрошено  2 800 студентов из 15 </a:t>
          </a:r>
          <a:r>
            <a:rPr lang="ru-RU" sz="2400" kern="1200" dirty="0" err="1"/>
            <a:t>ССУЗов</a:t>
          </a:r>
          <a:r>
            <a:rPr lang="ru-RU" sz="2400" kern="1200" dirty="0"/>
            <a:t> Ростовской области</a:t>
          </a:r>
        </a:p>
      </dsp:txBody>
      <dsp:txXfrm>
        <a:off x="3469004" y="3276186"/>
        <a:ext cx="4637030" cy="1132953"/>
      </dsp:txXfrm>
    </dsp:sp>
    <dsp:sp modelId="{6DD212FB-D92B-4716-BDF7-9CF11B6E719B}">
      <dsp:nvSpPr>
        <dsp:cNvPr id="0" name=""/>
        <dsp:cNvSpPr/>
      </dsp:nvSpPr>
      <dsp:spPr>
        <a:xfrm>
          <a:off x="32469" y="3083282"/>
          <a:ext cx="3468900" cy="1423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Реализован </a:t>
          </a:r>
          <a:r>
            <a:rPr lang="en-US" sz="2300" kern="1200" dirty="0"/>
            <a:t>I</a:t>
          </a:r>
          <a:r>
            <a:rPr lang="ru-RU" sz="2300" kern="1200" dirty="0"/>
            <a:t> этап регионального  исследования</a:t>
          </a:r>
        </a:p>
      </dsp:txBody>
      <dsp:txXfrm>
        <a:off x="101950" y="3152763"/>
        <a:ext cx="3329938" cy="1284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00CDA-56B5-46D8-9040-869CD86EB41F}">
      <dsp:nvSpPr>
        <dsp:cNvPr id="0" name=""/>
        <dsp:cNvSpPr/>
      </dsp:nvSpPr>
      <dsp:spPr>
        <a:xfrm>
          <a:off x="139598" y="70809"/>
          <a:ext cx="3794064" cy="102496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/>
            <a:t>Зондажный</a:t>
          </a:r>
          <a:r>
            <a:rPr lang="ru-RU" sz="2400" b="1" kern="1200" dirty="0"/>
            <a:t> этап</a:t>
          </a:r>
        </a:p>
      </dsp:txBody>
      <dsp:txXfrm>
        <a:off x="652081" y="70809"/>
        <a:ext cx="2769099" cy="1024965"/>
      </dsp:txXfrm>
    </dsp:sp>
    <dsp:sp modelId="{253B138A-B0B5-48C5-86A2-E87F38F57108}">
      <dsp:nvSpPr>
        <dsp:cNvPr id="0" name=""/>
        <dsp:cNvSpPr/>
      </dsp:nvSpPr>
      <dsp:spPr>
        <a:xfrm>
          <a:off x="3596165" y="212376"/>
          <a:ext cx="4669802" cy="850721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Март 2018-апрель 2018 г.</a:t>
          </a:r>
        </a:p>
      </dsp:txBody>
      <dsp:txXfrm>
        <a:off x="4021526" y="212376"/>
        <a:ext cx="3819081" cy="850721"/>
      </dsp:txXfrm>
    </dsp:sp>
    <dsp:sp modelId="{6073B832-2716-4615-9A3F-A68E3048EEF1}">
      <dsp:nvSpPr>
        <dsp:cNvPr id="0" name=""/>
        <dsp:cNvSpPr/>
      </dsp:nvSpPr>
      <dsp:spPr>
        <a:xfrm>
          <a:off x="139598" y="1169603"/>
          <a:ext cx="3794064" cy="1024965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Поле - 1й этап </a:t>
          </a:r>
        </a:p>
      </dsp:txBody>
      <dsp:txXfrm>
        <a:off x="652081" y="1169603"/>
        <a:ext cx="2769099" cy="1024965"/>
      </dsp:txXfrm>
    </dsp:sp>
    <dsp:sp modelId="{B16F7BBA-5085-417E-8229-D9497942C666}">
      <dsp:nvSpPr>
        <dsp:cNvPr id="0" name=""/>
        <dsp:cNvSpPr/>
      </dsp:nvSpPr>
      <dsp:spPr>
        <a:xfrm>
          <a:off x="3650243" y="1276607"/>
          <a:ext cx="3744940" cy="850721"/>
        </a:xfrm>
        <a:prstGeom prst="chevron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Апрель- май 2018 г.</a:t>
          </a:r>
        </a:p>
      </dsp:txBody>
      <dsp:txXfrm>
        <a:off x="4075604" y="1276607"/>
        <a:ext cx="2894219" cy="850721"/>
      </dsp:txXfrm>
    </dsp:sp>
    <dsp:sp modelId="{3B2B7343-85BA-4F02-9D91-3A420F353E82}">
      <dsp:nvSpPr>
        <dsp:cNvPr id="0" name=""/>
        <dsp:cNvSpPr/>
      </dsp:nvSpPr>
      <dsp:spPr>
        <a:xfrm>
          <a:off x="139598" y="2338064"/>
          <a:ext cx="3794064" cy="1024965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Поле-2й этап</a:t>
          </a:r>
        </a:p>
      </dsp:txBody>
      <dsp:txXfrm>
        <a:off x="652081" y="2338064"/>
        <a:ext cx="2769099" cy="1024965"/>
      </dsp:txXfrm>
    </dsp:sp>
    <dsp:sp modelId="{1081C470-D02A-431F-B8C2-ADA84D92A502}">
      <dsp:nvSpPr>
        <dsp:cNvPr id="0" name=""/>
        <dsp:cNvSpPr/>
      </dsp:nvSpPr>
      <dsp:spPr>
        <a:xfrm>
          <a:off x="3600549" y="2425186"/>
          <a:ext cx="4026550" cy="850721"/>
        </a:xfrm>
        <a:prstGeom prst="chevron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Июнь – август 2018 г.</a:t>
          </a:r>
        </a:p>
      </dsp:txBody>
      <dsp:txXfrm>
        <a:off x="4025910" y="2425186"/>
        <a:ext cx="3175829" cy="850721"/>
      </dsp:txXfrm>
    </dsp:sp>
    <dsp:sp modelId="{647920A8-1CC1-4004-AF0D-173F268157A8}">
      <dsp:nvSpPr>
        <dsp:cNvPr id="0" name=""/>
        <dsp:cNvSpPr/>
      </dsp:nvSpPr>
      <dsp:spPr>
        <a:xfrm>
          <a:off x="139598" y="3506525"/>
          <a:ext cx="6098084" cy="1521530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/>
            <a:t>Просветительский этап</a:t>
          </a:r>
        </a:p>
      </dsp:txBody>
      <dsp:txXfrm>
        <a:off x="900363" y="3506525"/>
        <a:ext cx="4576554" cy="1521530"/>
      </dsp:txXfrm>
    </dsp:sp>
    <dsp:sp modelId="{4806D821-591A-4422-9AEA-8FDB112959F1}">
      <dsp:nvSpPr>
        <dsp:cNvPr id="0" name=""/>
        <dsp:cNvSpPr/>
      </dsp:nvSpPr>
      <dsp:spPr>
        <a:xfrm>
          <a:off x="6044169" y="3910940"/>
          <a:ext cx="2850448" cy="850721"/>
        </a:xfrm>
        <a:prstGeom prst="chevron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Декабрь </a:t>
          </a:r>
          <a:r>
            <a:rPr lang="en-US" sz="2000" b="1" kern="1200" dirty="0"/>
            <a:t>2018 </a:t>
          </a:r>
          <a:r>
            <a:rPr lang="ru-RU" sz="2000" b="1" kern="1200" dirty="0"/>
            <a:t>г. – апрель 201</a:t>
          </a:r>
          <a:r>
            <a:rPr lang="en-US" sz="2000" b="1" kern="1200" dirty="0"/>
            <a:t>9</a:t>
          </a:r>
          <a:r>
            <a:rPr lang="ru-RU" sz="2000" b="1" kern="1200" dirty="0"/>
            <a:t> г.</a:t>
          </a:r>
        </a:p>
      </dsp:txBody>
      <dsp:txXfrm>
        <a:off x="6469530" y="3910940"/>
        <a:ext cx="1999727" cy="850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2500E-60A1-413E-8F29-EB553CEEFBA5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AFF1B-61F3-4036-BF0F-DD9D3A31E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7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AFF1B-61F3-4036-BF0F-DD9D3A31E1B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0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AFF1B-61F3-4036-BF0F-DD9D3A31E1B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1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A83-A8A4-4B55-B852-E104200C724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24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A83-A8A4-4B55-B852-E104200C724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98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A83-A8A4-4B55-B852-E104200C724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1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A83-A8A4-4B55-B852-E104200C724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5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A83-A8A4-4B55-B852-E104200C724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4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A83-A8A4-4B55-B852-E104200C724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A83-A8A4-4B55-B852-E104200C724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8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A83-A8A4-4B55-B852-E104200C724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0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A83-A8A4-4B55-B852-E104200C724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70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A83-A8A4-4B55-B852-E104200C724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2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A83-A8A4-4B55-B852-E104200C724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9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BDA83-A8A4-4B55-B852-E104200C724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16D9-470B-4849-A125-8132B3B8E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11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/>
          <p:nvPr/>
        </p:nvSpPr>
        <p:spPr>
          <a:xfrm>
            <a:off x="2895294" y="654037"/>
            <a:ext cx="5854259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2600" b="1" cap="all" spc="-1" dirty="0">
                <a:solidFill>
                  <a:srgbClr val="1D4E6E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Региональное общественное</a:t>
            </a:r>
            <a:r>
              <a:rPr lang="ru-RU" sz="2600" b="1" strike="noStrike" cap="all" spc="-1" dirty="0">
                <a:solidFill>
                  <a:srgbClr val="1D4E6E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2600" b="1" strike="noStrike" cap="all" spc="-1" dirty="0">
                <a:solidFill>
                  <a:srgbClr val="1D4E6E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движение</a:t>
            </a:r>
            <a:endParaRPr lang="ru-RU" sz="1000" b="1" strike="noStrike" spc="-1" dirty="0">
              <a:solidFill>
                <a:srgbClr val="1D4E6E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cap="all" spc="-1" dirty="0">
                <a:solidFill>
                  <a:srgbClr val="1D4E6E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«Интернет без угроз»</a:t>
            </a:r>
          </a:p>
        </p:txBody>
      </p:sp>
      <p:sp>
        <p:nvSpPr>
          <p:cNvPr id="5" name="CustomShape 4"/>
          <p:cNvSpPr/>
          <p:nvPr/>
        </p:nvSpPr>
        <p:spPr>
          <a:xfrm>
            <a:off x="0" y="3120910"/>
            <a:ext cx="9126191" cy="23420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2600" cap="all" spc="-1" dirty="0"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ПРОЕКТ.</a:t>
            </a:r>
          </a:p>
          <a:p>
            <a:pPr algn="ctr">
              <a:lnSpc>
                <a:spcPct val="100000"/>
              </a:lnSpc>
            </a:pPr>
            <a:r>
              <a:rPr lang="ru-RU" sz="2600" cap="all" spc="-1" dirty="0"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МОНИТОРИНГ ОБЩЕСТВЕННОГО МНЕНИЯ -</a:t>
            </a:r>
          </a:p>
          <a:p>
            <a:pPr algn="ctr">
              <a:lnSpc>
                <a:spcPct val="100000"/>
              </a:lnSpc>
            </a:pPr>
            <a:r>
              <a:rPr lang="ru-RU" sz="2600" cap="all" spc="-1" dirty="0"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«Восприятие идей терроризма и </a:t>
            </a:r>
          </a:p>
          <a:p>
            <a:pPr algn="ctr">
              <a:lnSpc>
                <a:spcPct val="100000"/>
              </a:lnSpc>
            </a:pPr>
            <a:r>
              <a:rPr lang="ru-RU" sz="2600" cap="all" spc="-1" dirty="0"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экстремизма в образовательной среде: </a:t>
            </a:r>
          </a:p>
          <a:p>
            <a:pPr algn="ctr">
              <a:lnSpc>
                <a:spcPct val="100000"/>
              </a:lnSpc>
            </a:pPr>
            <a:r>
              <a:rPr lang="ru-RU" sz="2600" cap="all" spc="-1" dirty="0"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НА  ПРИМЕРЕ РОСТОВСКОЙ ОБЛАСТИ»</a:t>
            </a:r>
          </a:p>
        </p:txBody>
      </p:sp>
      <p:sp>
        <p:nvSpPr>
          <p:cNvPr id="6" name="CustomShape 5"/>
          <p:cNvSpPr/>
          <p:nvPr/>
        </p:nvSpPr>
        <p:spPr>
          <a:xfrm>
            <a:off x="1584000" y="5794624"/>
            <a:ext cx="6031440" cy="8747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b="1" cap="all" spc="-1" dirty="0">
                <a:solidFill>
                  <a:srgbClr val="1D4E6E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Миронченко Светлана Евгеньевна</a:t>
            </a:r>
            <a:endParaRPr lang="ru-RU" sz="800" b="1" strike="noStrike" spc="-1" dirty="0">
              <a:solidFill>
                <a:srgbClr val="1D4E6E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800" b="1" strike="noStrike" spc="-1" dirty="0">
              <a:solidFill>
                <a:srgbClr val="1D4E6E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800" b="1" strike="noStrike" spc="-1" dirty="0">
              <a:solidFill>
                <a:srgbClr val="1D4E6E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cap="all" spc="-1" dirty="0">
                <a:solidFill>
                  <a:srgbClr val="1D4E6E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Ростов-на-Дону</a:t>
            </a:r>
            <a:endParaRPr lang="ru-RU" sz="800" b="1" strike="noStrike" spc="-1" dirty="0">
              <a:solidFill>
                <a:srgbClr val="1D4E6E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cap="all" spc="-1" dirty="0">
                <a:solidFill>
                  <a:srgbClr val="1D4E6E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2018</a:t>
            </a:r>
            <a:endParaRPr lang="ru-RU" sz="800" b="1" strike="noStrike" spc="-1" dirty="0">
              <a:solidFill>
                <a:srgbClr val="1D4E6E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cap="all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lang="ru-RU" sz="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79" y="654037"/>
            <a:ext cx="2343915" cy="21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33B733-EA61-4EF6-B8B2-2E470D11C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87" y="280979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rgbClr val="1C4E6C"/>
                </a:solidFill>
              </a:rPr>
              <a:t>Качественные показатели проекта</a:t>
            </a:r>
            <a:endParaRPr lang="ru-RU" dirty="0">
              <a:solidFill>
                <a:srgbClr val="1C4E6C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59E641A-4E50-4587-A9C4-9F728D908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409" y="1341136"/>
            <a:ext cx="8767481" cy="4686295"/>
          </a:xfrm>
        </p:spPr>
        <p:txBody>
          <a:bodyPr>
            <a:normAutofit/>
          </a:bodyPr>
          <a:lstStyle/>
          <a:p>
            <a:r>
              <a:rPr lang="ru-RU" dirty="0"/>
              <a:t>Анализ  восприятия экстремизма и терроризма студентами</a:t>
            </a:r>
            <a:r>
              <a:rPr lang="ru-RU"/>
              <a:t>, родителями </a:t>
            </a:r>
            <a:r>
              <a:rPr lang="ru-RU" dirty="0"/>
              <a:t>и преподавателями  </a:t>
            </a:r>
            <a:r>
              <a:rPr lang="ru-RU" dirty="0" err="1"/>
              <a:t>ССУЗов</a:t>
            </a:r>
            <a:r>
              <a:rPr lang="ru-RU" dirty="0"/>
              <a:t> Ростовской области</a:t>
            </a:r>
          </a:p>
          <a:p>
            <a:endParaRPr lang="ru-RU" dirty="0"/>
          </a:p>
          <a:p>
            <a:r>
              <a:rPr lang="ru-RU" dirty="0"/>
              <a:t>Комплекс методических рекомендаций по профилактике экстремистских настроений в образовательной среде для  Антитеррористической комиссии Ростовской области, Комитета по молодежной политике Ростовской области, Министерства общего и профессионально образования Ростовской области, Центра по противодействию экстремизму  Главного управления МВД России по Ростовской области, Управления Федеральной службы безопасности России по Ростовской области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Популяризация результатов исследования через представителей гражданского общества и средств массовой информации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888701-F8F0-4B26-B4F6-76B9E650FF8E}"/>
              </a:ext>
            </a:extLst>
          </p:cNvPr>
          <p:cNvSpPr txBox="1"/>
          <p:nvPr/>
        </p:nvSpPr>
        <p:spPr>
          <a:xfrm>
            <a:off x="600075" y="6424806"/>
            <a:ext cx="5200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Региональное общественное движение «Интернет без угроз»</a:t>
            </a:r>
          </a:p>
        </p:txBody>
      </p:sp>
      <p:sp>
        <p:nvSpPr>
          <p:cNvPr id="8" name="Номер слайда 6">
            <a:extLst>
              <a:ext uri="{FF2B5EF4-FFF2-40B4-BE49-F238E27FC236}">
                <a16:creationId xmlns="" xmlns:a16="http://schemas.microsoft.com/office/drawing/2014/main" id="{708574C8-284D-4AED-9688-EB48B60C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5331" y="6367458"/>
            <a:ext cx="2057400" cy="365125"/>
          </a:xfrm>
        </p:spPr>
        <p:txBody>
          <a:bodyPr/>
          <a:lstStyle/>
          <a:p>
            <a:fld id="{94D116D9-470B-4849-A125-8132B3B8E3F9}" type="slidenum">
              <a:rPr lang="ru-RU" sz="2400" smtClean="0"/>
              <a:pPr/>
              <a:t>10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366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47084" y="0"/>
            <a:ext cx="6204559" cy="49575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C4E6C"/>
                </a:solidFill>
              </a:rPr>
              <a:t>Смета проекта (примерная)</a:t>
            </a:r>
          </a:p>
        </p:txBody>
      </p:sp>
      <p:sp>
        <p:nvSpPr>
          <p:cNvPr id="8" name="Номер слайда 6">
            <a:extLst>
              <a:ext uri="{FF2B5EF4-FFF2-40B4-BE49-F238E27FC236}">
                <a16:creationId xmlns="" xmlns:a16="http://schemas.microsoft.com/office/drawing/2014/main" id="{0686FDC7-6043-435F-A298-40DC354F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z="2400" smtClean="0"/>
              <a:pPr/>
              <a:t>11</a:t>
            </a:fld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32AEC94-EFFC-4160-A731-5C4F59E8EC6A}"/>
              </a:ext>
            </a:extLst>
          </p:cNvPr>
          <p:cNvSpPr txBox="1"/>
          <p:nvPr/>
        </p:nvSpPr>
        <p:spPr>
          <a:xfrm>
            <a:off x="600075" y="6424806"/>
            <a:ext cx="5200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Региональное общественное движение «Интернет без угроз»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169705"/>
              </p:ext>
            </p:extLst>
          </p:nvPr>
        </p:nvGraphicFramePr>
        <p:xfrm>
          <a:off x="143220" y="408300"/>
          <a:ext cx="8878860" cy="5815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6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6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604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4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Статья расходов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ед. в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Кол-во 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Стоимость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4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Установка лицензионного пакета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89 100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лицензия на один компьютер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9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случай, если не будут технические неполадки  с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Google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сервисом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средняя стоимость тиража А4 в 100 стр. с двусторонней печатью = 280 руб.; 500 стр. = 800 р.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4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Работа дизайнеров для создания инфографики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3000 р. *1 картинка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4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Транскрибирование фокус-групп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2 500 р.*1 час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(2 ФГ- преподаватели, 2 ФГ – родители, 1 ФГ - студенты)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4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Модерация фокус-группы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5000 р. *1 группа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4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Транспортные расходы*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 р. * литр АИ - 95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94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Расходы на связь*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1800т.р. За 3 месяца работы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месяца тариф 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Билайн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"Все 2"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54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Стоимость публикации в журнале, рецензируемом ВАК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 р.*1 стр.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стр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(0,5 п.л.)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94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Написание аналитического отчета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15 000 р. (1000 р. * стр.)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869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Публикации в прессе 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Размещение публикации на электронном  информационном портале  "161.RU"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8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*- показатели могут изменяться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846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7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3">
            <a:extLst>
              <a:ext uri="{FF2B5EF4-FFF2-40B4-BE49-F238E27FC236}">
                <a16:creationId xmlns="" xmlns:a16="http://schemas.microsoft.com/office/drawing/2014/main" id="{8C95B25A-3391-4D98-9F79-0D13C875526E}"/>
              </a:ext>
            </a:extLst>
          </p:cNvPr>
          <p:cNvSpPr/>
          <p:nvPr/>
        </p:nvSpPr>
        <p:spPr>
          <a:xfrm>
            <a:off x="730626" y="2169720"/>
            <a:ext cx="7682739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800" b="1" strike="noStrike" cap="all" spc="-1" dirty="0">
                <a:solidFill>
                  <a:srgbClr val="1D4E6E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СПАСИБО ЗА ВНИМАНИЕ</a:t>
            </a:r>
            <a:r>
              <a:rPr lang="ru-RU" sz="4800" b="1" cap="all" spc="-1" dirty="0">
                <a:solidFill>
                  <a:srgbClr val="1D4E6E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!</a:t>
            </a:r>
            <a:endParaRPr lang="ru-RU" sz="4800" b="1" strike="noStrike" cap="all" spc="-1" dirty="0">
              <a:solidFill>
                <a:srgbClr val="1D4E6E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4F68A9-FDB9-4E68-B06A-06C883673F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37" y="3920237"/>
            <a:ext cx="2343915" cy="21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13178" y="1430769"/>
            <a:ext cx="8643938" cy="5221101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800" dirty="0"/>
              <a:t>отсутствие точной и конкретной информации об отношении обучающихся, родителей и педагогов к идеям терроризма и экстремизма в Ростовской области </a:t>
            </a:r>
          </a:p>
          <a:p>
            <a:pPr lvl="0">
              <a:buFont typeface="Wingdings" pitchFamily="2" charset="2"/>
              <a:buChar char="Ø"/>
            </a:pPr>
            <a:endParaRPr lang="ru-RU" sz="2800" dirty="0"/>
          </a:p>
          <a:p>
            <a:pPr lvl="0">
              <a:buFont typeface="Wingdings" pitchFamily="2" charset="2"/>
              <a:buChar char="Ø"/>
            </a:pPr>
            <a:r>
              <a:rPr lang="ru-RU" sz="2800" dirty="0"/>
              <a:t>высокий риск вовлечения молодежи в экстремистскую деятельность</a:t>
            </a:r>
            <a:endParaRPr lang="en-US" sz="2800" dirty="0"/>
          </a:p>
          <a:p>
            <a:pPr lvl="0">
              <a:buFont typeface="Wingdings" pitchFamily="2" charset="2"/>
              <a:buChar char="Ø"/>
            </a:pPr>
            <a:endParaRPr lang="ru-RU" sz="2800" dirty="0"/>
          </a:p>
          <a:p>
            <a:pPr lvl="0">
              <a:buFont typeface="Wingdings" pitchFamily="2" charset="2"/>
              <a:buChar char="Ø"/>
            </a:pPr>
            <a:r>
              <a:rPr lang="ru-RU" sz="2800" dirty="0"/>
              <a:t>влияние сети Интернет на распространение экстремистских настроений в молодежной среде</a:t>
            </a:r>
          </a:p>
          <a:p>
            <a:pPr lvl="0"/>
            <a:endParaRPr lang="ru-RU" sz="2400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0075" y="6424806"/>
            <a:ext cx="5200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Региональное общественное движение «Интернет без угроз»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88860" y="2749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1C4E6C"/>
                </a:solidFill>
              </a:rPr>
              <a:t>Основные проблемы</a:t>
            </a:r>
          </a:p>
        </p:txBody>
      </p:sp>
      <p:sp>
        <p:nvSpPr>
          <p:cNvPr id="10" name="Номер слайда 6">
            <a:extLst>
              <a:ext uri="{FF2B5EF4-FFF2-40B4-BE49-F238E27FC236}">
                <a16:creationId xmlns="" xmlns:a16="http://schemas.microsoft.com/office/drawing/2014/main" id="{56617281-5557-4A29-8B0E-45DAAB09F8AA}"/>
              </a:ext>
            </a:extLst>
          </p:cNvPr>
          <p:cNvSpPr txBox="1">
            <a:spLocks/>
          </p:cNvSpPr>
          <p:nvPr/>
        </p:nvSpPr>
        <p:spPr>
          <a:xfrm>
            <a:off x="6745331" y="63674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D116D9-470B-4849-A125-8132B3B8E3F9}" type="slidenum">
              <a:rPr lang="ru-RU" sz="2400" smtClean="0"/>
              <a:pPr/>
              <a:t>2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96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45331" y="6367458"/>
            <a:ext cx="2057400" cy="365125"/>
          </a:xfrm>
        </p:spPr>
        <p:txBody>
          <a:bodyPr/>
          <a:lstStyle/>
          <a:p>
            <a:fld id="{94D116D9-470B-4849-A125-8132B3B8E3F9}" type="slidenum">
              <a:rPr lang="ru-RU" sz="2400" smtClean="0"/>
              <a:pPr/>
              <a:t>3</a:t>
            </a:fld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0075" y="6424806"/>
            <a:ext cx="5200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Региональное общественное движение «Интернет без угроз»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8941" y="661182"/>
            <a:ext cx="8533790" cy="55157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100" b="1" dirty="0">
                <a:solidFill>
                  <a:srgbClr val="1C4E6C"/>
                </a:solidFill>
                <a:latin typeface="+mj-lt"/>
              </a:rPr>
              <a:t>      </a:t>
            </a:r>
            <a:r>
              <a:rPr lang="ru-RU" sz="3300" b="1" dirty="0">
                <a:solidFill>
                  <a:srgbClr val="1C4E6C"/>
                </a:solidFill>
                <a:latin typeface="+mj-lt"/>
              </a:rPr>
              <a:t>Основная цель проекта</a:t>
            </a:r>
            <a:endParaRPr lang="ru-RU" sz="3300" dirty="0">
              <a:latin typeface="+mj-lt"/>
            </a:endParaRPr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r>
              <a:rPr lang="ru-RU" sz="3600" dirty="0"/>
              <a:t>выявить отношение обучающихся 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(</a:t>
            </a:r>
            <a:r>
              <a:rPr lang="ru-RU" sz="3600" dirty="0"/>
              <a:t>в том числе, педагогов и  родителей</a:t>
            </a:r>
            <a:r>
              <a:rPr lang="en-US" sz="3600" dirty="0"/>
              <a:t>)</a:t>
            </a:r>
            <a:r>
              <a:rPr lang="ru-RU" sz="3600" dirty="0"/>
              <a:t> </a:t>
            </a:r>
            <a:r>
              <a:rPr lang="ru-RU" sz="3600" dirty="0" err="1"/>
              <a:t>среднеспециальных</a:t>
            </a:r>
            <a:r>
              <a:rPr lang="ru-RU" sz="3600" dirty="0"/>
              <a:t> учебных учреждений Ростовской области к радикальной идеологии и оценить адекватность восприятия  современных угроз, распространяемых в сети Интернет и предложить своевременные профилактические действия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150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988" y="512611"/>
            <a:ext cx="7886700" cy="820736"/>
          </a:xfrm>
        </p:spPr>
        <p:txBody>
          <a:bodyPr/>
          <a:lstStyle/>
          <a:p>
            <a:r>
              <a:rPr lang="ru-RU" b="1" dirty="0">
                <a:solidFill>
                  <a:srgbClr val="1C4E6C"/>
                </a:solidFill>
              </a:rPr>
              <a:t>Выборка</a:t>
            </a:r>
            <a:r>
              <a:rPr lang="ru-RU" dirty="0">
                <a:solidFill>
                  <a:srgbClr val="1C4E6C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4325" y="1217894"/>
            <a:ext cx="8515350" cy="82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15 </a:t>
            </a:r>
            <a:r>
              <a:rPr lang="ru-RU" sz="2800" dirty="0" err="1"/>
              <a:t>ССУЗов</a:t>
            </a:r>
            <a:r>
              <a:rPr lang="ru-RU" sz="2800" dirty="0"/>
              <a:t> по 5 профилям Ростовской области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0332117"/>
              </p:ext>
            </p:extLst>
          </p:nvPr>
        </p:nvGraphicFramePr>
        <p:xfrm>
          <a:off x="571500" y="1813706"/>
          <a:ext cx="7943850" cy="42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0075" y="6424806"/>
            <a:ext cx="5200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Региональное общественное движение «Интернет без угроз»</a:t>
            </a:r>
          </a:p>
        </p:txBody>
      </p:sp>
      <p:sp>
        <p:nvSpPr>
          <p:cNvPr id="8" name="Номер слайда 6">
            <a:extLst>
              <a:ext uri="{FF2B5EF4-FFF2-40B4-BE49-F238E27FC236}">
                <a16:creationId xmlns="" xmlns:a16="http://schemas.microsoft.com/office/drawing/2014/main" id="{ABBFB8EA-721D-4108-9614-F80C8C39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5331" y="6367458"/>
            <a:ext cx="2057400" cy="365125"/>
          </a:xfrm>
        </p:spPr>
        <p:txBody>
          <a:bodyPr/>
          <a:lstStyle/>
          <a:p>
            <a:fld id="{94D116D9-470B-4849-A125-8132B3B8E3F9}" type="slidenum">
              <a:rPr lang="ru-RU" sz="2400" smtClean="0"/>
              <a:pPr/>
              <a:t>4</a:t>
            </a:fld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637" y="247139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rgbClr val="1C4E6C"/>
                </a:solidFill>
              </a:rPr>
              <a:t>Что уже сделано: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460676"/>
              </p:ext>
            </p:extLst>
          </p:nvPr>
        </p:nvGraphicFramePr>
        <p:xfrm>
          <a:off x="353731" y="1372523"/>
          <a:ext cx="8672512" cy="483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0075" y="6424806"/>
            <a:ext cx="5200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Региональное общественное движение «Интернет без угроз»</a:t>
            </a:r>
          </a:p>
        </p:txBody>
      </p:sp>
      <p:sp>
        <p:nvSpPr>
          <p:cNvPr id="8" name="Номер слайда 6">
            <a:extLst>
              <a:ext uri="{FF2B5EF4-FFF2-40B4-BE49-F238E27FC236}">
                <a16:creationId xmlns="" xmlns:a16="http://schemas.microsoft.com/office/drawing/2014/main" id="{DD709596-160F-4052-AA8C-2CDEF8D0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5331" y="6367458"/>
            <a:ext cx="2057400" cy="365125"/>
          </a:xfrm>
        </p:spPr>
        <p:txBody>
          <a:bodyPr/>
          <a:lstStyle/>
          <a:p>
            <a:fld id="{94D116D9-470B-4849-A125-8132B3B8E3F9}" type="slidenum">
              <a:rPr lang="ru-RU" sz="2400" smtClean="0"/>
              <a:pPr/>
              <a:t>5</a:t>
            </a:fld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00026"/>
            <a:ext cx="9358313" cy="50006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1C4E6C"/>
                </a:solidFill>
              </a:rPr>
              <a:t>Кого планируем опросить на </a:t>
            </a:r>
            <a:r>
              <a:rPr lang="en-US" sz="2800" b="1" dirty="0">
                <a:solidFill>
                  <a:srgbClr val="1C4E6C"/>
                </a:solidFill>
              </a:rPr>
              <a:t> II </a:t>
            </a:r>
            <a:r>
              <a:rPr lang="ru-RU" sz="2800" b="1" dirty="0">
                <a:solidFill>
                  <a:srgbClr val="1C4E6C"/>
                </a:solidFill>
              </a:rPr>
              <a:t>этапе исследования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954739"/>
              </p:ext>
            </p:extLst>
          </p:nvPr>
        </p:nvGraphicFramePr>
        <p:xfrm>
          <a:off x="147484" y="700088"/>
          <a:ext cx="8848470" cy="5401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3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151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353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Категория выборки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Количественное соотношение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2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Студенты </a:t>
                      </a:r>
                      <a:r>
                        <a:rPr lang="ru-RU" sz="2800" dirty="0" err="1"/>
                        <a:t>ССУЗов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Не менее 60% от общего количества студентов очного обучения</a:t>
                      </a:r>
                      <a:r>
                        <a:rPr lang="en-US" sz="2400" dirty="0"/>
                        <a:t> 1 </a:t>
                      </a:r>
                      <a:r>
                        <a:rPr lang="ru-RU" sz="2400" dirty="0"/>
                        <a:t>курса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0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Активисты студенческого самоуправления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Не менее 60% от общего количества студентов, участвующих в ССУ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69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Педагоги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Не менее 40% от учебно-педагогического состава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5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Родители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стихийная выборка по профилям образовательных организаций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0075" y="6424806"/>
            <a:ext cx="5200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Региональное общественное движение «Интернет без угроз»</a:t>
            </a:r>
          </a:p>
        </p:txBody>
      </p:sp>
      <p:sp>
        <p:nvSpPr>
          <p:cNvPr id="5" name="Номер слайда 6">
            <a:extLst>
              <a:ext uri="{FF2B5EF4-FFF2-40B4-BE49-F238E27FC236}">
                <a16:creationId xmlns="" xmlns:a16="http://schemas.microsoft.com/office/drawing/2014/main" id="{2D5643A2-66B9-4DA8-849E-047C1B71F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5331" y="6367458"/>
            <a:ext cx="2057400" cy="365125"/>
          </a:xfrm>
        </p:spPr>
        <p:txBody>
          <a:bodyPr/>
          <a:lstStyle/>
          <a:p>
            <a:fld id="{94D116D9-470B-4849-A125-8132B3B8E3F9}" type="slidenum">
              <a:rPr lang="ru-RU" sz="2400" smtClean="0"/>
              <a:pPr/>
              <a:t>6</a:t>
            </a:fld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7B99FABF-A070-420C-BF51-41F563266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646" y="289075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rgbClr val="1C4E6C"/>
                </a:solidFill>
              </a:rPr>
              <a:t>Методы реализации проекта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826E520-1E4C-4F81-B6B7-43E840E36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4669" y="2232080"/>
            <a:ext cx="3868340" cy="2549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Анкетирование: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283368" y="1386625"/>
            <a:ext cx="3887391" cy="368458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/>
              <a:t>Фокус-групповые</a:t>
            </a:r>
            <a:r>
              <a:rPr lang="ru-RU" b="1" i="1" dirty="0"/>
              <a:t> интервью:</a:t>
            </a:r>
            <a:endParaRPr lang="ru-RU" dirty="0"/>
          </a:p>
        </p:txBody>
      </p:sp>
      <p:sp>
        <p:nvSpPr>
          <p:cNvPr id="12" name="Номер слайда 6">
            <a:extLst>
              <a:ext uri="{FF2B5EF4-FFF2-40B4-BE49-F238E27FC236}">
                <a16:creationId xmlns="" xmlns:a16="http://schemas.microsoft.com/office/drawing/2014/main" id="{757DFC32-0E2F-476A-A37C-49F2ECC3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z="2400" smtClean="0"/>
              <a:pPr/>
              <a:t>7</a:t>
            </a:fld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67D540-C761-4FDB-BD8E-91D9712E6B88}"/>
              </a:ext>
            </a:extLst>
          </p:cNvPr>
          <p:cNvSpPr txBox="1"/>
          <p:nvPr/>
        </p:nvSpPr>
        <p:spPr>
          <a:xfrm>
            <a:off x="600075" y="6424806"/>
            <a:ext cx="5200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Региональное общественное движение «Интернет без угроз»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2" cstate="print"/>
          <a:srcRect l="1740" t="10799" r="10107" b="6551"/>
          <a:stretch/>
        </p:blipFill>
        <p:spPr bwMode="auto">
          <a:xfrm>
            <a:off x="3301879" y="4148090"/>
            <a:ext cx="3232150" cy="1870710"/>
          </a:xfrm>
          <a:prstGeom prst="round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3" cstate="print"/>
          <a:srcRect l="22738" t="31334" r="32664" b="11933"/>
          <a:stretch/>
        </p:blipFill>
        <p:spPr bwMode="auto">
          <a:xfrm>
            <a:off x="5486400" y="2648222"/>
            <a:ext cx="3261078" cy="2221951"/>
          </a:xfrm>
          <a:prstGeom prst="round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AD7B712-5204-4258-8AC1-551FE41B1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68" y="1885505"/>
            <a:ext cx="3934343" cy="2207957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40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5257117"/>
            <a:ext cx="9144000" cy="1039774"/>
          </a:xfrm>
        </p:spPr>
        <p:txBody>
          <a:bodyPr>
            <a:normAutofit/>
          </a:bodyPr>
          <a:lstStyle/>
          <a:p>
            <a:r>
              <a:rPr lang="ru-RU" dirty="0"/>
              <a:t>Исследование должно перерасти в ежегодный </a:t>
            </a:r>
            <a:r>
              <a:rPr lang="ru-RU" b="1" dirty="0"/>
              <a:t>мониторинг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468427"/>
              </p:ext>
            </p:extLst>
          </p:nvPr>
        </p:nvGraphicFramePr>
        <p:xfrm>
          <a:off x="249382" y="170281"/>
          <a:ext cx="8894618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567D540-C761-4FDB-BD8E-91D9712E6B88}"/>
              </a:ext>
            </a:extLst>
          </p:cNvPr>
          <p:cNvSpPr txBox="1"/>
          <p:nvPr/>
        </p:nvSpPr>
        <p:spPr>
          <a:xfrm>
            <a:off x="600075" y="6424806"/>
            <a:ext cx="5200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Региональное общественное движение «Интернет без угроз»</a:t>
            </a:r>
          </a:p>
        </p:txBody>
      </p:sp>
      <p:sp>
        <p:nvSpPr>
          <p:cNvPr id="5" name="Номер слайда 6">
            <a:extLst>
              <a:ext uri="{FF2B5EF4-FFF2-40B4-BE49-F238E27FC236}">
                <a16:creationId xmlns="" xmlns:a16="http://schemas.microsoft.com/office/drawing/2014/main" id="{023BDA6E-D1E7-4FCD-BEA9-49993C88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4D116D9-470B-4849-A125-8132B3B8E3F9}" type="slidenum">
              <a:rPr lang="ru-RU" sz="2400" smtClean="0"/>
              <a:pPr/>
              <a:t>8</a:t>
            </a:fld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21914B-FFB1-4EB9-963C-67C4B6C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031" y="490823"/>
            <a:ext cx="7886700" cy="843896"/>
          </a:xfrm>
        </p:spPr>
        <p:txBody>
          <a:bodyPr/>
          <a:lstStyle/>
          <a:p>
            <a:r>
              <a:rPr lang="ru-RU" b="1" dirty="0">
                <a:solidFill>
                  <a:srgbClr val="1C4E6C"/>
                </a:solidFill>
              </a:rPr>
              <a:t>Задачи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5A1711-1CD0-41C5-9880-A8A2BBD0B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46" y="385590"/>
            <a:ext cx="8668350" cy="5772839"/>
          </a:xfrm>
        </p:spPr>
        <p:txBody>
          <a:bodyPr>
            <a:normAutofit/>
          </a:bodyPr>
          <a:lstStyle/>
          <a:p>
            <a:pPr lvl="0"/>
            <a:endParaRPr lang="ru-RU" sz="2900" dirty="0"/>
          </a:p>
          <a:p>
            <a:pPr lvl="0">
              <a:buNone/>
            </a:pPr>
            <a:endParaRPr lang="ru-RU" sz="2900" dirty="0"/>
          </a:p>
          <a:p>
            <a:pPr marL="514350" lvl="0" indent="-514350">
              <a:buFont typeface="+mj-lt"/>
              <a:buAutoNum type="arabicPeriod"/>
            </a:pPr>
            <a:r>
              <a:rPr lang="ru-RU" sz="2900" dirty="0"/>
              <a:t>Выявить проблемы в области восприятия идей экстремизма и терроризма среди студентов </a:t>
            </a:r>
            <a:r>
              <a:rPr lang="ru-RU" sz="2900" dirty="0" err="1"/>
              <a:t>ССУЗов</a:t>
            </a:r>
            <a:endParaRPr lang="ru-RU" sz="2900" dirty="0"/>
          </a:p>
          <a:p>
            <a:pPr marL="514350" lvl="0" indent="-514350">
              <a:buFont typeface="+mj-lt"/>
              <a:buAutoNum type="arabicPeriod"/>
            </a:pPr>
            <a:endParaRPr lang="ru-RU" sz="2900" dirty="0"/>
          </a:p>
          <a:p>
            <a:pPr marL="514350" lvl="0" indent="-514350">
              <a:buFont typeface="+mj-lt"/>
              <a:buAutoNum type="arabicPeriod"/>
            </a:pPr>
            <a:r>
              <a:rPr lang="ru-RU" sz="2900" dirty="0"/>
              <a:t>Проанализировать полученные результаты </a:t>
            </a:r>
          </a:p>
          <a:p>
            <a:pPr marL="514350" lvl="0" indent="-514350">
              <a:buFont typeface="+mj-lt"/>
              <a:buAutoNum type="arabicPeriod"/>
            </a:pPr>
            <a:endParaRPr lang="ru-RU" sz="2900" dirty="0"/>
          </a:p>
          <a:p>
            <a:pPr marL="514350" lvl="0" indent="-514350">
              <a:buFont typeface="+mj-lt"/>
              <a:buAutoNum type="arabicPeriod"/>
            </a:pPr>
            <a:r>
              <a:rPr lang="ru-RU" sz="2900" dirty="0"/>
              <a:t>Разработать методические рекомендация с профилактическими мерами для профильных ведомств и образовательных организаций, участвующих  в опросе</a:t>
            </a:r>
          </a:p>
          <a:p>
            <a:pPr marL="514350" lvl="0" indent="-514350">
              <a:buFont typeface="+mj-lt"/>
              <a:buAutoNum type="arabicPeriod"/>
            </a:pPr>
            <a:endParaRPr lang="ru-RU" sz="2900" dirty="0"/>
          </a:p>
          <a:p>
            <a:pPr lvl="0"/>
            <a:endParaRPr lang="ru-RU" sz="2900" dirty="0"/>
          </a:p>
          <a:p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432C0E-1E76-49AB-AF4C-C4CA7DD4FD0C}"/>
              </a:ext>
            </a:extLst>
          </p:cNvPr>
          <p:cNvSpPr txBox="1"/>
          <p:nvPr/>
        </p:nvSpPr>
        <p:spPr>
          <a:xfrm>
            <a:off x="600075" y="6424806"/>
            <a:ext cx="5200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Региональное общественное движение «Интернет без угроз»</a:t>
            </a:r>
          </a:p>
        </p:txBody>
      </p:sp>
      <p:sp>
        <p:nvSpPr>
          <p:cNvPr id="6" name="Номер слайда 6">
            <a:extLst>
              <a:ext uri="{FF2B5EF4-FFF2-40B4-BE49-F238E27FC236}">
                <a16:creationId xmlns="" xmlns:a16="http://schemas.microsoft.com/office/drawing/2014/main" id="{14B2D6C5-EC44-469F-8D36-3AB3EB42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5331" y="6367458"/>
            <a:ext cx="2057400" cy="365125"/>
          </a:xfrm>
        </p:spPr>
        <p:txBody>
          <a:bodyPr/>
          <a:lstStyle/>
          <a:p>
            <a:fld id="{94D116D9-470B-4849-A125-8132B3B8E3F9}" type="slidenum">
              <a:rPr lang="ru-RU" sz="2400" smtClean="0"/>
              <a:pPr/>
              <a:t>9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987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689</Words>
  <Application>Microsoft Office PowerPoint</Application>
  <PresentationFormat>Экран (4:3)</PresentationFormat>
  <Paragraphs>149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Выборка </vt:lpstr>
      <vt:lpstr>Что уже сделано:</vt:lpstr>
      <vt:lpstr>Кого планируем опросить на  II этапе исследования</vt:lpstr>
      <vt:lpstr>Методы реализации проекта</vt:lpstr>
      <vt:lpstr>Исследование должно перерасти в ежегодный мониторинг</vt:lpstr>
      <vt:lpstr>Задачи проекта</vt:lpstr>
      <vt:lpstr>Качественные показатели проекта</vt:lpstr>
      <vt:lpstr>Смета проекта (примерная)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Чунин Александр Сергеевич</dc:creator>
  <cp:lastModifiedBy>Брайко Дарья Николаевна</cp:lastModifiedBy>
  <cp:revision>53</cp:revision>
  <dcterms:created xsi:type="dcterms:W3CDTF">2018-04-12T14:28:12Z</dcterms:created>
  <dcterms:modified xsi:type="dcterms:W3CDTF">2018-05-25T08:02:24Z</dcterms:modified>
</cp:coreProperties>
</file>