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14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34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50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4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13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71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191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6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52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0CB1E-B28A-4C0F-BC4C-5CC8F7D412FA}" type="datetimeFigureOut">
              <a:rPr lang="ru-RU" smtClean="0"/>
              <a:t>22.09.2019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EC11B-68ED-4E7C-AE49-E6CF15D187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36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Социальный проект </a:t>
            </a:r>
            <a:br>
              <a:rPr lang="ru-RU" dirty="0" smtClean="0"/>
            </a:br>
            <a:r>
              <a:rPr lang="ru-RU" dirty="0" smtClean="0"/>
              <a:t>Дивные места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создан: Худяковой Софьей 8В, </a:t>
            </a:r>
            <a:r>
              <a:rPr lang="ru-RU" dirty="0" err="1" smtClean="0"/>
              <a:t>Цапкиной</a:t>
            </a:r>
            <a:r>
              <a:rPr lang="ru-RU" dirty="0" smtClean="0"/>
              <a:t> Елизаветой 8В,</a:t>
            </a:r>
          </a:p>
          <a:p>
            <a:r>
              <a:rPr lang="ru-RU" dirty="0" smtClean="0"/>
              <a:t>Шалимовой Витой 8В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628800"/>
            <a:ext cx="3390936" cy="45259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3312368" cy="442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0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6792"/>
            <a:ext cx="3394472" cy="45259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128" y="1556792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904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Социальный проект  Дивные места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 проект  Дивные места</dc:title>
  <dc:creator>99 Кек</dc:creator>
  <cp:lastModifiedBy>99 Кек</cp:lastModifiedBy>
  <cp:revision>2</cp:revision>
  <dcterms:created xsi:type="dcterms:W3CDTF">2019-09-21T19:48:13Z</dcterms:created>
  <dcterms:modified xsi:type="dcterms:W3CDTF">2019-09-22T15:12:42Z</dcterms:modified>
</cp:coreProperties>
</file>