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2" r:id="rId5"/>
    <p:sldId id="258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edia-private.canva.com/MADadZ5bHtI/1/screen.png?response-expires=Sun%2C%2026%20May%202019%2000%3A50%3A33%20GMT&amp;X-Amz-Algorithm=AWS4-HMAC-SHA256&amp;X-Amz-Date=20190525T224758Z&amp;X-Amz-SignedHeaders=host&amp;X-Amz-Expires=7354&amp;X-Amz-Credential=AKIAJJATJK7JCUD446NA%2F20190525%2Fus-east-1%2Fs3%2Faws4_request&amp;X-Amz-Signature=3d0f1c2630866e3a1f73ab1abaa2403fba92f90051a945b025ce8c3de7afbe0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>
            <a:normAutofit/>
          </a:bodyPr>
          <a:lstStyle/>
          <a:p>
            <a:r>
              <a:rPr lang="ru-RU" sz="6000" dirty="0" smtClean="0"/>
              <a:t>«Антибуллинг»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17526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Симоненко Ксения Алексеевна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Активист Районного штаба «СТЭЛС» 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817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edia-private.canva.com/MADadZ5bHtI/1/screen.png?response-expires=Sun%2C%2026%20May%202019%2000%3A50%3A33%20GMT&amp;X-Amz-Algorithm=AWS4-HMAC-SHA256&amp;X-Amz-Date=20190525T224758Z&amp;X-Amz-SignedHeaders=host&amp;X-Amz-Expires=7354&amp;X-Amz-Credential=AKIAJJATJK7JCUD446NA%2F20190525%2Fus-east-1%2Fs3%2Faws4_request&amp;X-Amz-Signature=3d0f1c2630866e3a1f73ab1abaa2403fba92f90051a945b025ce8c3de7afbe0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4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203848" y="439636"/>
            <a:ext cx="5760640" cy="648072"/>
          </a:xfrm>
        </p:spPr>
        <p:txBody>
          <a:bodyPr>
            <a:noAutofit/>
          </a:bodyPr>
          <a:lstStyle/>
          <a:p>
            <a:r>
              <a:rPr lang="ru-RU" sz="3600" dirty="0" err="1" smtClean="0">
                <a:solidFill>
                  <a:schemeClr val="bg1"/>
                </a:solidFill>
              </a:rPr>
              <a:t>Буллинг</a:t>
            </a:r>
            <a:r>
              <a:rPr lang="ru-RU" sz="3600" dirty="0" smtClean="0">
                <a:solidFill>
                  <a:schemeClr val="bg1"/>
                </a:solidFill>
              </a:rPr>
              <a:t> среди учащихся с 1 по 11 классы кировского района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6191" y="2204864"/>
            <a:ext cx="835161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bg1"/>
                </a:solidFill>
              </a:rPr>
              <a:t>Агрессивное преследование одного из членов коллектива (особенно коллектива школьников/студентов) со стороны другого члена/членов коллектива (</a:t>
            </a:r>
            <a:r>
              <a:rPr lang="ru-RU" sz="4400" dirty="0" err="1">
                <a:solidFill>
                  <a:schemeClr val="bg1"/>
                </a:solidFill>
              </a:rPr>
              <a:t>буллинг</a:t>
            </a:r>
            <a:r>
              <a:rPr lang="ru-RU" sz="4400" dirty="0">
                <a:solidFill>
                  <a:schemeClr val="bg1"/>
                </a:solidFill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265357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edia-private.canva.com/MADadZ5bHtI/1/screen.png?response-expires=Sun%2C%2026%20May%202019%2000%3A50%3A33%20GMT&amp;X-Amz-Algorithm=AWS4-HMAC-SHA256&amp;X-Amz-Date=20190525T224758Z&amp;X-Amz-SignedHeaders=host&amp;X-Amz-Expires=7354&amp;X-Amz-Credential=AKIAJJATJK7JCUD446NA%2F20190525%2Fus-east-1%2Fs3%2Faws4_request&amp;X-Amz-Signature=3d0f1c2630866e3a1f73ab1abaa2403fba92f90051a945b025ce8c3de7afbe0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203848" y="476672"/>
            <a:ext cx="5112568" cy="1296144"/>
          </a:xfrm>
        </p:spPr>
        <p:txBody>
          <a:bodyPr>
            <a:normAutofit/>
          </a:bodyPr>
          <a:lstStyle/>
          <a:p>
            <a:pPr algn="l"/>
            <a:r>
              <a:rPr lang="ru-RU" sz="5400" b="1" dirty="0">
                <a:solidFill>
                  <a:schemeClr val="bg1"/>
                </a:solidFill>
              </a:rPr>
              <a:t>Цель </a:t>
            </a:r>
            <a:r>
              <a:rPr lang="ru-RU" sz="5400" b="1" dirty="0" smtClean="0">
                <a:solidFill>
                  <a:schemeClr val="bg1"/>
                </a:solidFill>
              </a:rPr>
              <a:t>проекта:</a:t>
            </a:r>
          </a:p>
          <a:p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1700808"/>
            <a:ext cx="79928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Профилактика агрессивного поведения среди учащихся школ Кировского района города Кемерово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620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edia-private.canva.com/MADadZ5bHtI/1/screen.png?response-expires=Sun%2C%2026%20May%202019%2000%3A50%3A33%20GMT&amp;X-Amz-Algorithm=AWS4-HMAC-SHA256&amp;X-Amz-Date=20190525T224758Z&amp;X-Amz-SignedHeaders=host&amp;X-Amz-Expires=7354&amp;X-Amz-Credential=AKIAJJATJK7JCUD446NA%2F20190525%2Fus-east-1%2Fs3%2Faws4_request&amp;X-Amz-Signature=3d0f1c2630866e3a1f73ab1abaa2403fba92f90051a945b025ce8c3de7afbe0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203848" y="476672"/>
            <a:ext cx="5112568" cy="1296144"/>
          </a:xfrm>
        </p:spPr>
        <p:txBody>
          <a:bodyPr>
            <a:normAutofit/>
          </a:bodyPr>
          <a:lstStyle/>
          <a:p>
            <a:pPr algn="l"/>
            <a:r>
              <a:rPr lang="ru-RU" sz="5400" b="1" dirty="0" smtClean="0">
                <a:solidFill>
                  <a:schemeClr val="bg1"/>
                </a:solidFill>
              </a:rPr>
              <a:t>Задачи </a:t>
            </a:r>
            <a:r>
              <a:rPr lang="ru-RU" sz="5400" b="1" dirty="0" smtClean="0">
                <a:solidFill>
                  <a:schemeClr val="bg1"/>
                </a:solidFill>
              </a:rPr>
              <a:t>проекта:</a:t>
            </a:r>
          </a:p>
          <a:p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1700808"/>
            <a:ext cx="79928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1.Провести </a:t>
            </a:r>
            <a:r>
              <a:rPr lang="ru-RU" sz="2000" dirty="0">
                <a:solidFill>
                  <a:schemeClr val="bg1"/>
                </a:solidFill>
              </a:rPr>
              <a:t>опрос по проблеме </a:t>
            </a:r>
            <a:r>
              <a:rPr lang="ru-RU" sz="2000" dirty="0" err="1">
                <a:solidFill>
                  <a:schemeClr val="bg1"/>
                </a:solidFill>
              </a:rPr>
              <a:t>буллинга</a:t>
            </a:r>
            <a:r>
              <a:rPr lang="ru-RU" sz="2000" dirty="0">
                <a:solidFill>
                  <a:schemeClr val="bg1"/>
                </a:solidFill>
              </a:rPr>
              <a:t> до проведения классных часов в школах </a:t>
            </a:r>
            <a:r>
              <a:rPr lang="ru-RU" sz="2000" dirty="0" smtClean="0">
                <a:solidFill>
                  <a:schemeClr val="bg1"/>
                </a:solidFill>
              </a:rPr>
              <a:t>;</a:t>
            </a:r>
            <a:r>
              <a:rPr lang="ru-RU" sz="2000" dirty="0">
                <a:solidFill>
                  <a:schemeClr val="bg1"/>
                </a:solidFill>
              </a:rPr>
              <a:t/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>2. Подготовить раздаточный материал для школьников (буклеты, листовки с опросами, анкеты для учителей);</a:t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>3. Организовать проведение классных часов в школах; </a:t>
            </a:r>
          </a:p>
          <a:p>
            <a:r>
              <a:rPr lang="ru-RU" sz="2000" dirty="0">
                <a:solidFill>
                  <a:schemeClr val="bg1"/>
                </a:solidFill>
              </a:rPr>
              <a:t>4. Выявить детей, по отношению к которым происходит травля;</a:t>
            </a:r>
          </a:p>
          <a:p>
            <a:r>
              <a:rPr lang="ru-RU" sz="2000" dirty="0">
                <a:solidFill>
                  <a:schemeClr val="bg1"/>
                </a:solidFill>
              </a:rPr>
              <a:t>5. Привлечь данных детей на тренинги личностного роста к педагогу психологу, руководителю нашего штаба «СТЭЛС»</a:t>
            </a:r>
          </a:p>
          <a:p>
            <a:r>
              <a:rPr lang="ru-RU" sz="2000" dirty="0">
                <a:solidFill>
                  <a:schemeClr val="bg1"/>
                </a:solidFill>
              </a:rPr>
              <a:t>6. Привлечь детей к волонтерской деятельности и конкурсному движению</a:t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>4. Провести контрольный опрос по проблеме </a:t>
            </a:r>
            <a:r>
              <a:rPr lang="ru-RU" sz="2000" dirty="0" err="1">
                <a:solidFill>
                  <a:schemeClr val="bg1"/>
                </a:solidFill>
              </a:rPr>
              <a:t>буллинга</a:t>
            </a:r>
            <a:r>
              <a:rPr lang="ru-RU" sz="2000" dirty="0">
                <a:solidFill>
                  <a:schemeClr val="bg1"/>
                </a:solidFill>
              </a:rPr>
              <a:t>  по школам</a:t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>5. Сделать выводы, основываясь на статистике опросов "до" классных часов и "после"</a:t>
            </a:r>
          </a:p>
          <a:p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224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edia-private.canva.com/MADadZ5bHtI/1/screen.png?response-expires=Sun%2C%2026%20May%202019%2000%3A50%3A33%20GMT&amp;X-Amz-Algorithm=AWS4-HMAC-SHA256&amp;X-Amz-Date=20190525T224758Z&amp;X-Amz-SignedHeaders=host&amp;X-Amz-Expires=7354&amp;X-Amz-Credential=AKIAJJATJK7JCUD446NA%2F20190525%2Fus-east-1%2Fs3%2Faws4_request&amp;X-Amz-Signature=3d0f1c2630866e3a1f73ab1abaa2403fba92f90051a945b025ce8c3de7afbe0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059832" y="476672"/>
            <a:ext cx="4896544" cy="792088"/>
          </a:xfrm>
        </p:spPr>
        <p:txBody>
          <a:bodyPr/>
          <a:lstStyle/>
          <a:p>
            <a:r>
              <a:rPr lang="ru-RU" b="1" dirty="0">
                <a:solidFill>
                  <a:schemeClr val="bg1"/>
                </a:solidFill>
              </a:rPr>
              <a:t>Команда </a:t>
            </a:r>
            <a:r>
              <a:rPr lang="ru-RU" b="1" dirty="0" smtClean="0">
                <a:solidFill>
                  <a:schemeClr val="bg1"/>
                </a:solidFill>
              </a:rPr>
              <a:t>проекта: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6201" y="1053885"/>
            <a:ext cx="901779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bg1"/>
                </a:solidFill>
              </a:rPr>
              <a:t>Симоненко Кения Алексеевна – руководитель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bg1"/>
                </a:solidFill>
              </a:rPr>
              <a:t>Маликова Ольга Романовна, </a:t>
            </a:r>
            <a:r>
              <a:rPr lang="ru-RU" sz="3200" dirty="0" err="1" smtClean="0">
                <a:solidFill>
                  <a:schemeClr val="bg1"/>
                </a:solidFill>
              </a:rPr>
              <a:t>Коряко</a:t>
            </a:r>
            <a:r>
              <a:rPr lang="ru-RU" sz="3200" dirty="0" smtClean="0">
                <a:solidFill>
                  <a:schemeClr val="bg1"/>
                </a:solidFill>
              </a:rPr>
              <a:t> Анна Игоревна, Павлова Анастасия Романовна, Ананьева Анастасия </a:t>
            </a:r>
            <a:r>
              <a:rPr lang="ru-RU" sz="3200" dirty="0">
                <a:solidFill>
                  <a:schemeClr val="bg1"/>
                </a:solidFill>
              </a:rPr>
              <a:t>А</a:t>
            </a:r>
            <a:r>
              <a:rPr lang="ru-RU" sz="3200" dirty="0" smtClean="0">
                <a:solidFill>
                  <a:schemeClr val="bg1"/>
                </a:solidFill>
              </a:rPr>
              <a:t>лександровна – ведущие на классных часах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err="1" smtClean="0">
                <a:solidFill>
                  <a:schemeClr val="bg1"/>
                </a:solidFill>
              </a:rPr>
              <a:t>Ситнер</a:t>
            </a:r>
            <a:r>
              <a:rPr lang="ru-RU" sz="3200" dirty="0" smtClean="0">
                <a:solidFill>
                  <a:schemeClr val="bg1"/>
                </a:solidFill>
              </a:rPr>
              <a:t> Алексей Евгеньевич – мультимедиа сопровождение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bg1"/>
                </a:solidFill>
              </a:rPr>
              <a:t>Иванников Кирилл Сергеевич – ответственный за разработку полиграфии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bg1"/>
                </a:solidFill>
              </a:rPr>
              <a:t>Иванникова Евгения Андреевна - куратор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866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edia-private.canva.com/MADadZ5bHtI/1/screen.png?response-expires=Sun%2C%2026%20May%202019%2000%3A50%3A33%20GMT&amp;X-Amz-Algorithm=AWS4-HMAC-SHA256&amp;X-Amz-Date=20190525T224758Z&amp;X-Amz-SignedHeaders=host&amp;X-Amz-Expires=7354&amp;X-Amz-Credential=AKIAJJATJK7JCUD446NA%2F20190525%2Fus-east-1%2Fs3%2Faws4_request&amp;X-Amz-Signature=3d0f1c2630866e3a1f73ab1abaa2403fba92f90051a945b025ce8c3de7afbe0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691680" y="260648"/>
            <a:ext cx="6840760" cy="2376264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Желаемый</a:t>
            </a:r>
          </a:p>
          <a:p>
            <a:r>
              <a:rPr lang="ru-RU" b="1" dirty="0">
                <a:solidFill>
                  <a:schemeClr val="bg1"/>
                </a:solidFill>
              </a:rPr>
              <a:t>конечный </a:t>
            </a:r>
            <a:r>
              <a:rPr lang="ru-RU" b="1" dirty="0" smtClean="0">
                <a:solidFill>
                  <a:schemeClr val="bg1"/>
                </a:solidFill>
              </a:rPr>
              <a:t>результат: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897" y="1397114"/>
            <a:ext cx="883828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bg1"/>
                </a:solidFill>
              </a:rPr>
              <a:t>Качественные изменения: среди учащихся 1-11 классов Кировского района города Кемерово уменьшится процент </a:t>
            </a:r>
            <a:r>
              <a:rPr lang="ru-RU" sz="3200" dirty="0" err="1" smtClean="0">
                <a:solidFill>
                  <a:schemeClr val="bg1"/>
                </a:solidFill>
              </a:rPr>
              <a:t>буллинга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bg1"/>
                </a:solidFill>
              </a:rPr>
              <a:t>Количественные изменения: проведено в каждой школе района по 1 классному часу, посвященному </a:t>
            </a:r>
            <a:r>
              <a:rPr lang="ru-RU" sz="3200" dirty="0" err="1" smtClean="0">
                <a:solidFill>
                  <a:schemeClr val="bg1"/>
                </a:solidFill>
              </a:rPr>
              <a:t>антибуллингу</a:t>
            </a:r>
            <a:r>
              <a:rPr lang="ru-RU" sz="3200" dirty="0" smtClean="0">
                <a:solidFill>
                  <a:schemeClr val="bg1"/>
                </a:solidFill>
              </a:rPr>
              <a:t>; более 700 учащихся ознакомятся с данной проблемой и станут относиться к другим детям более </a:t>
            </a:r>
            <a:r>
              <a:rPr lang="ru-RU" sz="3200" dirty="0" smtClean="0">
                <a:solidFill>
                  <a:schemeClr val="bg1"/>
                </a:solidFill>
              </a:rPr>
              <a:t>толерантно. Около 300 детей будет привлечено к волонтерской деятельности</a:t>
            </a:r>
            <a:endParaRPr lang="ru-RU" sz="3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8685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173</Words>
  <Application>Microsoft Office PowerPoint</Application>
  <PresentationFormat>Экран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«Антибуллинг»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проекта</dc:title>
  <dc:creator>Lenovo</dc:creator>
  <cp:lastModifiedBy>Пользователь</cp:lastModifiedBy>
  <cp:revision>19</cp:revision>
  <dcterms:created xsi:type="dcterms:W3CDTF">2019-05-25T22:49:04Z</dcterms:created>
  <dcterms:modified xsi:type="dcterms:W3CDTF">2019-06-17T05:21:04Z</dcterms:modified>
</cp:coreProperties>
</file>