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
Второй уровень
Третий уровень
Четвертый уровень
Пятый уровень</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8/7/18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ADAAB7-61FB-0B4F-8457-3C9891AAB43A}"/>
              </a:ext>
            </a:extLst>
          </p:cNvPr>
          <p:cNvSpPr>
            <a:spLocks noGrp="1"/>
          </p:cNvSpPr>
          <p:nvPr>
            <p:ph type="ctrTitle"/>
          </p:nvPr>
        </p:nvSpPr>
        <p:spPr/>
        <p:txBody>
          <a:bodyPr/>
          <a:lstStyle/>
          <a:p>
            <a:r>
              <a:rPr lang="ru-RU" dirty="0"/>
              <a:t>ХОЛОДНЫЕ ИГРЫ</a:t>
            </a:r>
          </a:p>
        </p:txBody>
      </p:sp>
      <p:sp>
        <p:nvSpPr>
          <p:cNvPr id="3" name="Подзаголовок 2">
            <a:extLst>
              <a:ext uri="{FF2B5EF4-FFF2-40B4-BE49-F238E27FC236}">
                <a16:creationId xmlns:a16="http://schemas.microsoft.com/office/drawing/2014/main" id="{2B9E8A5B-6624-CA46-8AA5-E0461171C793}"/>
              </a:ext>
            </a:extLst>
          </p:cNvPr>
          <p:cNvSpPr>
            <a:spLocks noGrp="1"/>
          </p:cNvSpPr>
          <p:nvPr>
            <p:ph type="subTitle" idx="1"/>
          </p:nvPr>
        </p:nvSpPr>
        <p:spPr>
          <a:xfrm>
            <a:off x="2589213" y="4777379"/>
            <a:ext cx="8915399" cy="1915251"/>
          </a:xfrm>
        </p:spPr>
        <p:txBody>
          <a:bodyPr>
            <a:normAutofit/>
          </a:bodyPr>
          <a:lstStyle/>
          <a:p>
            <a:r>
              <a:rPr lang="ru-RU" dirty="0"/>
              <a:t>интеллектуальное шоу</a:t>
            </a:r>
          </a:p>
          <a:p>
            <a:r>
              <a:rPr lang="ru-RU" dirty="0"/>
              <a:t>целью гражданско-патриотического воспитания молодежи многонациональной России</a:t>
            </a:r>
          </a:p>
          <a:p>
            <a:endParaRPr lang="ru-RU" sz="1400" dirty="0"/>
          </a:p>
          <a:p>
            <a:r>
              <a:rPr lang="ru-RU" sz="1200" dirty="0"/>
              <a:t>(с) Андрей </a:t>
            </a:r>
            <a:r>
              <a:rPr lang="ru-RU" sz="1200" dirty="0" err="1"/>
              <a:t>Кулыбко</a:t>
            </a:r>
            <a:r>
              <a:rPr lang="ru-RU" sz="1200" dirty="0"/>
              <a:t>, 2016-2018</a:t>
            </a:r>
          </a:p>
        </p:txBody>
      </p:sp>
      <p:pic>
        <p:nvPicPr>
          <p:cNvPr id="9" name="Рисунок 8">
            <a:extLst>
              <a:ext uri="{FF2B5EF4-FFF2-40B4-BE49-F238E27FC236}">
                <a16:creationId xmlns:a16="http://schemas.microsoft.com/office/drawing/2014/main" id="{45A76C67-01DF-E44A-A0EC-5C1E459E432B}"/>
              </a:ext>
            </a:extLst>
          </p:cNvPr>
          <p:cNvPicPr>
            <a:picLocks noChangeAspect="1"/>
          </p:cNvPicPr>
          <p:nvPr/>
        </p:nvPicPr>
        <p:blipFill>
          <a:blip r:embed="rId2"/>
          <a:stretch>
            <a:fillRect/>
          </a:stretch>
        </p:blipFill>
        <p:spPr>
          <a:xfrm>
            <a:off x="3487906" y="-383091"/>
            <a:ext cx="4566596" cy="4566596"/>
          </a:xfrm>
          <a:prstGeom prst="rect">
            <a:avLst/>
          </a:prstGeom>
        </p:spPr>
      </p:pic>
    </p:spTree>
    <p:extLst>
      <p:ext uri="{BB962C8B-B14F-4D97-AF65-F5344CB8AC3E}">
        <p14:creationId xmlns:p14="http://schemas.microsoft.com/office/powerpoint/2010/main" val="90214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9FD1B2-7399-DA46-A3F0-438BB03713C6}"/>
              </a:ext>
            </a:extLst>
          </p:cNvPr>
          <p:cNvSpPr>
            <a:spLocks noGrp="1"/>
          </p:cNvSpPr>
          <p:nvPr>
            <p:ph type="title"/>
          </p:nvPr>
        </p:nvSpPr>
        <p:spPr/>
        <p:txBody>
          <a:bodyPr/>
          <a:lstStyle/>
          <a:p>
            <a:r>
              <a:rPr lang="ru-RU" dirty="0"/>
              <a:t>Холодные игры – это…</a:t>
            </a:r>
          </a:p>
        </p:txBody>
      </p:sp>
      <p:sp>
        <p:nvSpPr>
          <p:cNvPr id="3" name="Объект 2">
            <a:extLst>
              <a:ext uri="{FF2B5EF4-FFF2-40B4-BE49-F238E27FC236}">
                <a16:creationId xmlns:a16="http://schemas.microsoft.com/office/drawing/2014/main" id="{7C5CC831-D195-674A-A52C-821820C116EE}"/>
              </a:ext>
            </a:extLst>
          </p:cNvPr>
          <p:cNvSpPr>
            <a:spLocks noGrp="1"/>
          </p:cNvSpPr>
          <p:nvPr>
            <p:ph idx="1"/>
          </p:nvPr>
        </p:nvSpPr>
        <p:spPr>
          <a:xfrm>
            <a:off x="2589212" y="2133600"/>
            <a:ext cx="8915400" cy="3777622"/>
          </a:xfrm>
        </p:spPr>
        <p:txBody>
          <a:bodyPr/>
          <a:lstStyle/>
          <a:p>
            <a:r>
              <a:rPr lang="ru-RU" sz="3200" b="1" dirty="0"/>
              <a:t>Это игра!</a:t>
            </a:r>
          </a:p>
          <a:p>
            <a:pPr marL="0" indent="0">
              <a:buNone/>
            </a:pPr>
            <a:br>
              <a:rPr lang="ru-RU" dirty="0"/>
            </a:br>
            <a:br>
              <a:rPr lang="ru-RU" dirty="0"/>
            </a:br>
            <a:r>
              <a:rPr lang="ru-RU" dirty="0"/>
              <a:t>Игроки в свое свободное время соревнуются в эрудиции и знании истории, культуры и искусства по отрывкам из кинофильмов.</a:t>
            </a:r>
          </a:p>
          <a:p>
            <a:pPr marL="0" indent="0">
              <a:buNone/>
            </a:pPr>
            <a:br>
              <a:rPr lang="ru-RU" dirty="0"/>
            </a:br>
            <a:r>
              <a:rPr lang="ru-RU" dirty="0"/>
              <a:t>Мы БЛАГОДАРНЫ каждому участнику за то, что НАШЛИ время, силы, а порой и средства для того, чтобы поиграть с нами. </a:t>
            </a:r>
          </a:p>
        </p:txBody>
      </p:sp>
      <p:pic>
        <p:nvPicPr>
          <p:cNvPr id="1026" name="Picture 2" descr="https://sun9-6.userapi.com/c830509/v830509832/118aa5/nVv__PQjSGE.jpg">
            <a:extLst>
              <a:ext uri="{FF2B5EF4-FFF2-40B4-BE49-F238E27FC236}">
                <a16:creationId xmlns:a16="http://schemas.microsoft.com/office/drawing/2014/main" id="{DBDFF796-C8CB-6740-9163-A15947205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16" y="1345660"/>
            <a:ext cx="2101174" cy="1575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p.userapi.com/c844320/v844320092/63122/pvZ4vz09H1Y.jpg">
            <a:extLst>
              <a:ext uri="{FF2B5EF4-FFF2-40B4-BE49-F238E27FC236}">
                <a16:creationId xmlns:a16="http://schemas.microsoft.com/office/drawing/2014/main" id="{482D9604-E845-2C4E-9772-EA67EE510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16" y="3000974"/>
            <a:ext cx="2101174" cy="14009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p.userapi.com/c845121/v845121007/470c7/LHC-SZ_frdY.jpg">
            <a:extLst>
              <a:ext uri="{FF2B5EF4-FFF2-40B4-BE49-F238E27FC236}">
                <a16:creationId xmlns:a16="http://schemas.microsoft.com/office/drawing/2014/main" id="{784C3D72-CF4D-9145-BF75-FA1DB97B7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15" y="4481407"/>
            <a:ext cx="2078675" cy="207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9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9FD1B2-7399-DA46-A3F0-438BB03713C6}"/>
              </a:ext>
            </a:extLst>
          </p:cNvPr>
          <p:cNvSpPr>
            <a:spLocks noGrp="1"/>
          </p:cNvSpPr>
          <p:nvPr>
            <p:ph type="title"/>
          </p:nvPr>
        </p:nvSpPr>
        <p:spPr/>
        <p:txBody>
          <a:bodyPr/>
          <a:lstStyle/>
          <a:p>
            <a:r>
              <a:rPr lang="ru-RU" dirty="0"/>
              <a:t>Холодные игры – это…</a:t>
            </a:r>
          </a:p>
        </p:txBody>
      </p:sp>
      <p:sp>
        <p:nvSpPr>
          <p:cNvPr id="3" name="Объект 2">
            <a:extLst>
              <a:ext uri="{FF2B5EF4-FFF2-40B4-BE49-F238E27FC236}">
                <a16:creationId xmlns:a16="http://schemas.microsoft.com/office/drawing/2014/main" id="{7C5CC831-D195-674A-A52C-821820C116EE}"/>
              </a:ext>
            </a:extLst>
          </p:cNvPr>
          <p:cNvSpPr>
            <a:spLocks noGrp="1"/>
          </p:cNvSpPr>
          <p:nvPr>
            <p:ph idx="1"/>
          </p:nvPr>
        </p:nvSpPr>
        <p:spPr>
          <a:xfrm>
            <a:off x="2589212" y="2133600"/>
            <a:ext cx="8915400" cy="3777622"/>
          </a:xfrm>
        </p:spPr>
        <p:txBody>
          <a:bodyPr/>
          <a:lstStyle/>
          <a:p>
            <a:r>
              <a:rPr lang="ru-RU" sz="3600" b="1" dirty="0"/>
              <a:t>Это творчество!</a:t>
            </a:r>
          </a:p>
          <a:p>
            <a:pPr marL="0" indent="0">
              <a:buNone/>
            </a:pPr>
            <a:br>
              <a:rPr lang="ru-RU" dirty="0"/>
            </a:br>
            <a:br>
              <a:rPr lang="ru-RU" dirty="0"/>
            </a:br>
            <a:r>
              <a:rPr lang="ru-RU" dirty="0"/>
              <a:t>Некоторые задания первого тура - это творческие задания по кинофильмам, а значит игроки рисуют, поют, танцуют или выразительно читают, озвучивают видеофрагменты или подбирают к ним реквизит, собирают </a:t>
            </a:r>
            <a:r>
              <a:rPr lang="ru-RU" dirty="0" err="1"/>
              <a:t>видеоэпизод</a:t>
            </a:r>
            <a:r>
              <a:rPr lang="ru-RU" dirty="0"/>
              <a:t> как мозаику. </a:t>
            </a:r>
          </a:p>
        </p:txBody>
      </p:sp>
      <p:pic>
        <p:nvPicPr>
          <p:cNvPr id="2050" name="Picture 2" descr="https://pp.userapi.com/c845017/v845017431/45930/QXlsyIZTguc.jpg">
            <a:extLst>
              <a:ext uri="{FF2B5EF4-FFF2-40B4-BE49-F238E27FC236}">
                <a16:creationId xmlns:a16="http://schemas.microsoft.com/office/drawing/2014/main" id="{BE592591-EB81-E947-A05C-D9F49274B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44" y="1345660"/>
            <a:ext cx="2101174" cy="1575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p.userapi.com/c840131/v840131375/7fdcc/tZQDpexybSw.jpg">
            <a:extLst>
              <a:ext uri="{FF2B5EF4-FFF2-40B4-BE49-F238E27FC236}">
                <a16:creationId xmlns:a16="http://schemas.microsoft.com/office/drawing/2014/main" id="{7E4CDC7D-66A1-244B-B7A4-5CC88211F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44" y="3035029"/>
            <a:ext cx="2101173" cy="14007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p.userapi.com/c840131/v840131375/7ffd2/ROwHWuVUf6w.jpg">
            <a:extLst>
              <a:ext uri="{FF2B5EF4-FFF2-40B4-BE49-F238E27FC236}">
                <a16:creationId xmlns:a16="http://schemas.microsoft.com/office/drawing/2014/main" id="{6007A1CA-609F-354E-98E3-0AD637C8EA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44" y="4549300"/>
            <a:ext cx="2101173" cy="140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3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9FD1B2-7399-DA46-A3F0-438BB03713C6}"/>
              </a:ext>
            </a:extLst>
          </p:cNvPr>
          <p:cNvSpPr>
            <a:spLocks noGrp="1"/>
          </p:cNvSpPr>
          <p:nvPr>
            <p:ph type="title"/>
          </p:nvPr>
        </p:nvSpPr>
        <p:spPr/>
        <p:txBody>
          <a:bodyPr/>
          <a:lstStyle/>
          <a:p>
            <a:r>
              <a:rPr lang="ru-RU" dirty="0"/>
              <a:t>Холодные игры – это…</a:t>
            </a:r>
          </a:p>
        </p:txBody>
      </p:sp>
      <p:sp>
        <p:nvSpPr>
          <p:cNvPr id="3" name="Объект 2">
            <a:extLst>
              <a:ext uri="{FF2B5EF4-FFF2-40B4-BE49-F238E27FC236}">
                <a16:creationId xmlns:a16="http://schemas.microsoft.com/office/drawing/2014/main" id="{7C5CC831-D195-674A-A52C-821820C116EE}"/>
              </a:ext>
            </a:extLst>
          </p:cNvPr>
          <p:cNvSpPr>
            <a:spLocks noGrp="1"/>
          </p:cNvSpPr>
          <p:nvPr>
            <p:ph idx="1"/>
          </p:nvPr>
        </p:nvSpPr>
        <p:spPr>
          <a:xfrm>
            <a:off x="2589212" y="2133600"/>
            <a:ext cx="8915400" cy="3777622"/>
          </a:xfrm>
        </p:spPr>
        <p:txBody>
          <a:bodyPr>
            <a:normAutofit fontScale="55000" lnSpcReduction="20000"/>
          </a:bodyPr>
          <a:lstStyle/>
          <a:p>
            <a:r>
              <a:rPr lang="ru-RU" sz="5800" b="1" dirty="0"/>
              <a:t>Это увлекательно!</a:t>
            </a:r>
          </a:p>
          <a:p>
            <a:pPr marL="0" indent="0">
              <a:buNone/>
            </a:pPr>
            <a:br>
              <a:rPr lang="ru-RU" sz="3600" dirty="0"/>
            </a:br>
            <a:br>
              <a:rPr lang="ru-RU" sz="3600" dirty="0"/>
            </a:br>
            <a:r>
              <a:rPr lang="ru-RU" sz="3600" dirty="0"/>
              <a:t>Вы смотрите фильмы дома или в кинотеатре, вместе или по отдельности. </a:t>
            </a:r>
            <a:br>
              <a:rPr lang="ru-RU" sz="3600" dirty="0"/>
            </a:br>
            <a:r>
              <a:rPr lang="ru-RU" sz="3600" dirty="0"/>
              <a:t>И, знаете, что происходит?! Фильмы открываются с другой стороны! Как называется картина на стене? Кто автор музыки? Как называется этот танец? Какую книгу сожгли? Как называется это оружие? Было ли это историческое событие на самом деле? Что это за здание, улица? Существует ли оно сейчас - ведь на нём акцентировал свое внимание оператор. В чем ошибся режиссер и какое отступление от оригинального произведения сделали сценаристы? И еще много, много, МНОГО вопросов.... </a:t>
            </a:r>
            <a:endParaRPr lang="ru-RU" dirty="0"/>
          </a:p>
        </p:txBody>
      </p:sp>
      <p:pic>
        <p:nvPicPr>
          <p:cNvPr id="3074" name="Picture 2" descr="https://pp.userapi.com/c834400/v834400693/96bd6/uv_CgfnHkEU.jpg">
            <a:extLst>
              <a:ext uri="{FF2B5EF4-FFF2-40B4-BE49-F238E27FC236}">
                <a16:creationId xmlns:a16="http://schemas.microsoft.com/office/drawing/2014/main" id="{9F5D340F-BE14-6A4A-98ED-B08A7DE08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27" y="1314045"/>
            <a:ext cx="2101174" cy="11819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p.userapi.com/c834400/v834400693/96bb8/xZ6oWe6jWDw.jpg">
            <a:extLst>
              <a:ext uri="{FF2B5EF4-FFF2-40B4-BE49-F238E27FC236}">
                <a16:creationId xmlns:a16="http://schemas.microsoft.com/office/drawing/2014/main" id="{6BB86CC6-5B9F-4349-B06E-E95AF2206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27" y="2632143"/>
            <a:ext cx="2101173" cy="11819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pp.userapi.com/c834400/v834400693/96b96/ntdh2mZ4MrU.jpg">
            <a:extLst>
              <a:ext uri="{FF2B5EF4-FFF2-40B4-BE49-F238E27FC236}">
                <a16:creationId xmlns:a16="http://schemas.microsoft.com/office/drawing/2014/main" id="{3C110C90-1F65-604C-875A-ABD1305B3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41" y="3950241"/>
            <a:ext cx="2105859" cy="118454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pp.userapi.com/c834400/v834400693/96ac5/AWHrEcdYfRY.jpg">
            <a:extLst>
              <a:ext uri="{FF2B5EF4-FFF2-40B4-BE49-F238E27FC236}">
                <a16:creationId xmlns:a16="http://schemas.microsoft.com/office/drawing/2014/main" id="{4AB228DC-9725-1143-B20D-D0AD1A05A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41" y="5268339"/>
            <a:ext cx="2105859" cy="118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6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9FD1B2-7399-DA46-A3F0-438BB03713C6}"/>
              </a:ext>
            </a:extLst>
          </p:cNvPr>
          <p:cNvSpPr>
            <a:spLocks noGrp="1"/>
          </p:cNvSpPr>
          <p:nvPr>
            <p:ph type="title"/>
          </p:nvPr>
        </p:nvSpPr>
        <p:spPr/>
        <p:txBody>
          <a:bodyPr/>
          <a:lstStyle/>
          <a:p>
            <a:r>
              <a:rPr lang="ru-RU" dirty="0"/>
              <a:t>Холодные игры – это…</a:t>
            </a:r>
          </a:p>
        </p:txBody>
      </p:sp>
      <p:sp>
        <p:nvSpPr>
          <p:cNvPr id="3" name="Объект 2">
            <a:extLst>
              <a:ext uri="{FF2B5EF4-FFF2-40B4-BE49-F238E27FC236}">
                <a16:creationId xmlns:a16="http://schemas.microsoft.com/office/drawing/2014/main" id="{7C5CC831-D195-674A-A52C-821820C116EE}"/>
              </a:ext>
            </a:extLst>
          </p:cNvPr>
          <p:cNvSpPr>
            <a:spLocks noGrp="1"/>
          </p:cNvSpPr>
          <p:nvPr>
            <p:ph idx="1"/>
          </p:nvPr>
        </p:nvSpPr>
        <p:spPr>
          <a:xfrm>
            <a:off x="2589212" y="2133600"/>
            <a:ext cx="8915400" cy="3777622"/>
          </a:xfrm>
        </p:spPr>
        <p:txBody>
          <a:bodyPr>
            <a:normAutofit fontScale="92500" lnSpcReduction="10000"/>
          </a:bodyPr>
          <a:lstStyle/>
          <a:p>
            <a:r>
              <a:rPr lang="ru-RU" sz="4600" b="1" dirty="0"/>
              <a:t>Это будущее</a:t>
            </a:r>
          </a:p>
          <a:p>
            <a:pPr marL="0" indent="0">
              <a:buNone/>
            </a:pPr>
            <a:br>
              <a:rPr lang="ru-RU" sz="3600" dirty="0"/>
            </a:br>
            <a:br>
              <a:rPr lang="ru-RU" sz="3600" dirty="0"/>
            </a:br>
            <a:r>
              <a:rPr lang="ru-RU" sz="2400" dirty="0"/>
              <a:t>Возможность волонтеров участвовать в организации шоу, помощь на различных этапах: от подбора видеоматериала, до выпуска этапа. </a:t>
            </a:r>
          </a:p>
          <a:p>
            <a:pPr marL="0" indent="0">
              <a:buNone/>
            </a:pPr>
            <a:r>
              <a:rPr lang="ru-RU" sz="2400" dirty="0"/>
              <a:t>Ребята определяются в выборе дальнейшей сферы деятельности: учитель, </a:t>
            </a:r>
            <a:r>
              <a:rPr lang="ru-RU" sz="2400" dirty="0" err="1"/>
              <a:t>культорганизатор</a:t>
            </a:r>
            <a:r>
              <a:rPr lang="ru-RU" sz="2400" dirty="0"/>
              <a:t>, </a:t>
            </a:r>
            <a:r>
              <a:rPr lang="ru-RU" sz="2400" dirty="0" err="1"/>
              <a:t>видеооператор</a:t>
            </a:r>
            <a:r>
              <a:rPr lang="ru-RU" sz="2400" dirty="0"/>
              <a:t>, режиссер, ведущий, певец, танцор…</a:t>
            </a:r>
          </a:p>
        </p:txBody>
      </p:sp>
      <p:pic>
        <p:nvPicPr>
          <p:cNvPr id="5122" name="Picture 2" descr="https://pp.userapi.com/c834400/v834400693/96a6b/9v6inmp0x5U.jpg">
            <a:extLst>
              <a:ext uri="{FF2B5EF4-FFF2-40B4-BE49-F238E27FC236}">
                <a16:creationId xmlns:a16="http://schemas.microsoft.com/office/drawing/2014/main" id="{F9D091BC-B8F8-594A-8660-3203DE4B2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44" y="1314045"/>
            <a:ext cx="2101174" cy="11819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pp.userapi.com/c834400/v834400693/969c4/kp4mBmuvxvM.jpg">
            <a:extLst>
              <a:ext uri="{FF2B5EF4-FFF2-40B4-BE49-F238E27FC236}">
                <a16:creationId xmlns:a16="http://schemas.microsoft.com/office/drawing/2014/main" id="{022D3F7A-2AA8-7344-9467-8B6C58D9D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44" y="2592419"/>
            <a:ext cx="2101174" cy="11819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pp.userapi.com/c834400/v834400693/96c10/s3P9DZLuzkU.jpg">
            <a:extLst>
              <a:ext uri="{FF2B5EF4-FFF2-40B4-BE49-F238E27FC236}">
                <a16:creationId xmlns:a16="http://schemas.microsoft.com/office/drawing/2014/main" id="{33976F02-C5F0-A54B-AA8B-104E0587E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44" y="3870794"/>
            <a:ext cx="2101174" cy="118191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pp.userapi.com/c841335/v841335606/7270d/jk_8iYMy99s.jpg">
            <a:extLst>
              <a:ext uri="{FF2B5EF4-FFF2-40B4-BE49-F238E27FC236}">
                <a16:creationId xmlns:a16="http://schemas.microsoft.com/office/drawing/2014/main" id="{E29ACF1C-A635-8841-8AA8-80FC5B902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44" y="5149168"/>
            <a:ext cx="2118203" cy="141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0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9FD1B2-7399-DA46-A3F0-438BB03713C6}"/>
              </a:ext>
            </a:extLst>
          </p:cNvPr>
          <p:cNvSpPr>
            <a:spLocks noGrp="1"/>
          </p:cNvSpPr>
          <p:nvPr>
            <p:ph type="title"/>
          </p:nvPr>
        </p:nvSpPr>
        <p:spPr/>
        <p:txBody>
          <a:bodyPr/>
          <a:lstStyle/>
          <a:p>
            <a:r>
              <a:rPr lang="ru-RU" dirty="0"/>
              <a:t>Холодные игры – это…</a:t>
            </a:r>
          </a:p>
        </p:txBody>
      </p:sp>
      <p:sp>
        <p:nvSpPr>
          <p:cNvPr id="3" name="Объект 2">
            <a:extLst>
              <a:ext uri="{FF2B5EF4-FFF2-40B4-BE49-F238E27FC236}">
                <a16:creationId xmlns:a16="http://schemas.microsoft.com/office/drawing/2014/main" id="{7C5CC831-D195-674A-A52C-821820C116EE}"/>
              </a:ext>
            </a:extLst>
          </p:cNvPr>
          <p:cNvSpPr>
            <a:spLocks noGrp="1"/>
          </p:cNvSpPr>
          <p:nvPr>
            <p:ph idx="1"/>
          </p:nvPr>
        </p:nvSpPr>
        <p:spPr>
          <a:xfrm>
            <a:off x="2589212" y="2133600"/>
            <a:ext cx="8915400" cy="3777622"/>
          </a:xfrm>
        </p:spPr>
        <p:txBody>
          <a:bodyPr>
            <a:normAutofit/>
          </a:bodyPr>
          <a:lstStyle/>
          <a:p>
            <a:r>
              <a:rPr lang="ru-RU" sz="3200" b="1" dirty="0"/>
              <a:t>Это позитивные эмоции!</a:t>
            </a:r>
          </a:p>
          <a:p>
            <a:pPr marL="0" indent="0">
              <a:buNone/>
            </a:pPr>
            <a:br>
              <a:rPr lang="ru-RU" sz="6000" dirty="0"/>
            </a:br>
            <a:r>
              <a:rPr lang="ru-RU" sz="2200" dirty="0"/>
              <a:t>Время пролетает незаметно! </a:t>
            </a:r>
          </a:p>
          <a:p>
            <a:pPr marL="0" indent="0">
              <a:buNone/>
            </a:pPr>
            <a:r>
              <a:rPr lang="ru-RU" sz="2200" dirty="0"/>
              <a:t>Шквал эмоций! </a:t>
            </a:r>
          </a:p>
          <a:p>
            <a:pPr marL="0" indent="0">
              <a:buNone/>
            </a:pPr>
            <a:r>
              <a:rPr lang="ru-RU" sz="2200" dirty="0"/>
              <a:t>Взрыв мозга! </a:t>
            </a:r>
          </a:p>
          <a:p>
            <a:pPr marL="0" indent="0">
              <a:buNone/>
            </a:pPr>
            <a:r>
              <a:rPr lang="ru-RU" sz="2200" dirty="0"/>
              <a:t>Дипломы на память! </a:t>
            </a:r>
          </a:p>
        </p:txBody>
      </p:sp>
      <p:pic>
        <p:nvPicPr>
          <p:cNvPr id="4098" name="Picture 2" descr="https://pp.userapi.com/c834400/v834400693/96d49/o4QYN0-wUMQ.jpg">
            <a:extLst>
              <a:ext uri="{FF2B5EF4-FFF2-40B4-BE49-F238E27FC236}">
                <a16:creationId xmlns:a16="http://schemas.microsoft.com/office/drawing/2014/main" id="{56712831-EB9C-F44D-A4B5-22AA05270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71" y="1314044"/>
            <a:ext cx="2101174" cy="11819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pp.userapi.com/c604422/v604422427/563d4/nNUS-iVYC8M.jpg">
            <a:extLst>
              <a:ext uri="{FF2B5EF4-FFF2-40B4-BE49-F238E27FC236}">
                <a16:creationId xmlns:a16="http://schemas.microsoft.com/office/drawing/2014/main" id="{1637D1D3-A687-8A4E-BE0F-67C043C9D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71" y="2626468"/>
            <a:ext cx="2102066" cy="14015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pp.userapi.com/c631631/v631631427/2674e/ULTb-UhEFLU.jpg">
            <a:extLst>
              <a:ext uri="{FF2B5EF4-FFF2-40B4-BE49-F238E27FC236}">
                <a16:creationId xmlns:a16="http://schemas.microsoft.com/office/drawing/2014/main" id="{1982FD22-E310-F347-9772-298B2FF62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71" y="4158574"/>
            <a:ext cx="2101174" cy="118191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pp.userapi.com/c630223/v630223427/2181b/wpTUeHdCpq8.jpg">
            <a:extLst>
              <a:ext uri="{FF2B5EF4-FFF2-40B4-BE49-F238E27FC236}">
                <a16:creationId xmlns:a16="http://schemas.microsoft.com/office/drawing/2014/main" id="{51808F37-C993-C34D-AD26-8AC968A625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771" y="5470997"/>
            <a:ext cx="2101174" cy="1181911"/>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1">
            <a:extLst>
              <a:ext uri="{FF2B5EF4-FFF2-40B4-BE49-F238E27FC236}">
                <a16:creationId xmlns:a16="http://schemas.microsoft.com/office/drawing/2014/main" id="{0BA69E81-143C-0B43-8935-192295385517}"/>
              </a:ext>
            </a:extLst>
          </p:cNvPr>
          <p:cNvSpPr txBox="1">
            <a:spLocks/>
          </p:cNvSpPr>
          <p:nvPr/>
        </p:nvSpPr>
        <p:spPr>
          <a:xfrm>
            <a:off x="2588320" y="5786255"/>
            <a:ext cx="8911687" cy="8666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dirty="0"/>
              <a:t>Участвуй!!!</a:t>
            </a:r>
          </a:p>
        </p:txBody>
      </p:sp>
    </p:spTree>
    <p:extLst>
      <p:ext uri="{BB962C8B-B14F-4D97-AF65-F5344CB8AC3E}">
        <p14:creationId xmlns:p14="http://schemas.microsoft.com/office/powerpoint/2010/main" val="3731538964"/>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Легкий дым</Template>
  <TotalTime>37</TotalTime>
  <Words>59</Words>
  <Application>Microsoft Macintosh PowerPoint</Application>
  <PresentationFormat>Широкоэкранный</PresentationFormat>
  <Paragraphs>26</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Century Gothic</vt:lpstr>
      <vt:lpstr>Wingdings 3</vt:lpstr>
      <vt:lpstr>Легкий дым</vt:lpstr>
      <vt:lpstr>ХОЛОДНЫЕ ИГРЫ</vt:lpstr>
      <vt:lpstr>Холодные игры – это…</vt:lpstr>
      <vt:lpstr>Холодные игры – это…</vt:lpstr>
      <vt:lpstr>Холодные игры – это…</vt:lpstr>
      <vt:lpstr>Холодные игры – это…</vt:lpstr>
      <vt:lpstr>Холодные игры – это…</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ХОЛОДНЫЕ ИГРЫ</dc:title>
  <dc:creator>Пользователь Microsoft Office</dc:creator>
  <cp:lastModifiedBy>Пользователь Microsoft Office</cp:lastModifiedBy>
  <cp:revision>5</cp:revision>
  <dcterms:created xsi:type="dcterms:W3CDTF">2018-08-07T17:36:09Z</dcterms:created>
  <dcterms:modified xsi:type="dcterms:W3CDTF">2018-08-07T18:13:24Z</dcterms:modified>
</cp:coreProperties>
</file>