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7" r:id="rId5"/>
    <p:sldId id="264" r:id="rId6"/>
    <p:sldId id="265" r:id="rId7"/>
    <p:sldId id="266" r:id="rId8"/>
    <p:sldId id="267" r:id="rId9"/>
    <p:sldId id="260" r:id="rId10"/>
    <p:sldId id="26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2614613" y="2130425"/>
            <a:ext cx="6529387" cy="1470025"/>
          </a:xfrm>
        </p:spPr>
        <p:txBody>
          <a:bodyPr/>
          <a:lstStyle/>
          <a:p>
            <a:r>
              <a:rPr lang="ru-RU" dirty="0"/>
              <a:t> </a:t>
            </a:r>
            <a:endParaRPr lang="es-E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AD212E-5DB4-466C-98EC-066D2F320992}"/>
              </a:ext>
            </a:extLst>
          </p:cNvPr>
          <p:cNvSpPr/>
          <p:nvPr/>
        </p:nvSpPr>
        <p:spPr>
          <a:xfrm>
            <a:off x="3059832" y="116632"/>
            <a:ext cx="6084168" cy="200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Презентация </a:t>
            </a:r>
          </a:p>
          <a:p>
            <a:r>
              <a:rPr lang="ru-RU" sz="3200" i="1" dirty="0">
                <a:solidFill>
                  <a:schemeClr val="accent2">
                    <a:lumMod val="50000"/>
                  </a:schemeClr>
                </a:solidFill>
              </a:rPr>
              <a:t>Проекта: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6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US" sz="60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Theroidum</a:t>
            </a:r>
            <a:r>
              <a:rPr lang="ru-RU" sz="6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D70A56-C55F-4E71-901B-70457358F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62" r="-12003"/>
          <a:stretch/>
        </p:blipFill>
        <p:spPr>
          <a:xfrm>
            <a:off x="3923928" y="3432381"/>
            <a:ext cx="4982109" cy="2448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BF70F-6F65-4478-B331-C0BCFA54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1430">
                  <a:solidFill>
                    <a:schemeClr val="accent5">
                      <a:lumMod val="75000"/>
                    </a:schemeClr>
                  </a:solidFill>
                </a:ln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C509E-66E2-4610-9C96-7B0AC4B4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Основной целью данного проекта является создание условий для профилактики заболеваемости в Северо-кавказском федеральном округе (СКФО)связанных с недостатком поступления йода извне.</a:t>
            </a:r>
          </a:p>
        </p:txBody>
      </p:sp>
    </p:spTree>
    <p:extLst>
      <p:ext uri="{BB962C8B-B14F-4D97-AF65-F5344CB8AC3E}">
        <p14:creationId xmlns:p14="http://schemas.microsoft.com/office/powerpoint/2010/main" val="170859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Актуальность проблемы </a:t>
            </a:r>
            <a:endParaRPr lang="es-ES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Достаточное количество йода обеспечивает человека энергией, как для физической, так и для умственной активности, способствует росту, развитию организма. От дефицита йода у женщин могут развиваться заболевания молочных желез, у беременных женщин йододефицит может сказаться на правильном развитии плода и более того привести к </a:t>
            </a:r>
            <a:r>
              <a:rPr lang="ru-RU" dirty="0" err="1"/>
              <a:t>невыношиванию</a:t>
            </a:r>
            <a:r>
              <a:rPr lang="ru-RU" dirty="0"/>
              <a:t>, кретинизму новорождённых и даже к мертворождению. Данный проект направлен на решение всех этих проблем со здоровьем граждан, связанных с </a:t>
            </a:r>
            <a:r>
              <a:rPr lang="ru-RU" dirty="0" err="1"/>
              <a:t>йододефицитом</a:t>
            </a:r>
            <a:r>
              <a:rPr lang="ru-RU" dirty="0"/>
              <a:t>. Именно в СКФО уровень заболеваемости</a:t>
            </a:r>
            <a:r>
              <a:rPr lang="en-US" dirty="0"/>
              <a:t> </a:t>
            </a:r>
            <a:r>
              <a:rPr lang="ru-RU" dirty="0"/>
              <a:t>болезнями, связанными с </a:t>
            </a:r>
            <a:r>
              <a:rPr lang="ru-RU" dirty="0" err="1"/>
              <a:t>йододефицитом</a:t>
            </a:r>
            <a:r>
              <a:rPr lang="ru-RU" dirty="0"/>
              <a:t> намного выше, чем в среднем на территории Российской Федерации.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0139A-5C37-4338-9F77-48831816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F2D9F9-3AE6-401B-BB5A-1A73DF2D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/>
              <a:t>Осуществление соц. опросов , позволяющих определить информированность граждан о необходимости йода в организме человека и способах поддержания достаточного  процентного содержания йода в  человеческом организме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174A89-5027-4BB6-9526-D3BCDD2BE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6" y="4097777"/>
            <a:ext cx="4517528" cy="2542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5DA172-A5E0-4CAB-81BA-E303A4D2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99" y="3573016"/>
            <a:ext cx="4188315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5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FF1FB3-A688-4F85-B3F6-531A2C8F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258" y="908720"/>
            <a:ext cx="6984742" cy="15121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i="1" dirty="0"/>
              <a:t>Проведение познавательных лекций о заболеваниях , связанных с </a:t>
            </a:r>
            <a:r>
              <a:rPr lang="ru-RU" i="1" dirty="0" err="1"/>
              <a:t>йододефицитом</a:t>
            </a:r>
            <a:r>
              <a:rPr lang="ru-RU" i="1" dirty="0"/>
              <a:t> и способах профилактики </a:t>
            </a:r>
            <a:r>
              <a:rPr lang="ru-RU" i="1" dirty="0" err="1"/>
              <a:t>йододефицита</a:t>
            </a:r>
            <a:r>
              <a:rPr lang="ru-RU" i="1" dirty="0"/>
              <a:t> в повседневной жизни человека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A70FA-37A8-40E3-AB94-3B540D67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5" y="3746015"/>
            <a:ext cx="4200508" cy="28897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AC347B-934C-445C-9D53-AB515F29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806"/>
            <a:ext cx="4468755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10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D87F58-C619-47AF-8879-77B8D2F3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196753"/>
            <a:ext cx="7022014" cy="54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i="1" dirty="0"/>
              <a:t>Создание социальных роликов , информирующих об </a:t>
            </a:r>
            <a:r>
              <a:rPr lang="ru-RU" sz="2400" i="1" dirty="0" err="1"/>
              <a:t>йододефиците</a:t>
            </a:r>
            <a:r>
              <a:rPr lang="ru-RU" sz="2400" i="1" dirty="0"/>
              <a:t> и способах увеличения количества йода в  употребляемых продуктах и распространение этих видеороликов в социальных сетях.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/>
              <a:t>Участие Эндокринологических центров и </a:t>
            </a:r>
            <a:r>
              <a:rPr lang="ru-RU" sz="2400" i="1" dirty="0" err="1"/>
              <a:t>лпу</a:t>
            </a:r>
            <a:r>
              <a:rPr lang="ru-RU" sz="2400" i="1" dirty="0"/>
              <a:t> в выявлении статистики  болеющих данным заболеванием и проведение мероприятий , направленных на их лечение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/>
              <a:t>Помощь волонтеров-медиков в Эндокринологических центрах и ЛПУ (по потребности)</a:t>
            </a:r>
          </a:p>
        </p:txBody>
      </p:sp>
    </p:spTree>
    <p:extLst>
      <p:ext uri="{BB962C8B-B14F-4D97-AF65-F5344CB8AC3E}">
        <p14:creationId xmlns:p14="http://schemas.microsoft.com/office/powerpoint/2010/main" val="156724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0D7FE5-8327-497A-B144-087C25116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4005064"/>
            <a:ext cx="3723163" cy="24811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B2308B-99E4-4544-BE10-D86D5CF36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0696"/>
            <a:ext cx="3868959" cy="25782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7673B-E321-41A5-8942-93AFC0217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43602"/>
            <a:ext cx="4392488" cy="29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2CEBD6-F961-4945-9E35-52A98698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>Результаты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DBDAC-4214-4A5F-8AAA-6DB39076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​-По данным Всемирной организации здравоохранения (ВОЗ) на территории СКФО около 40% людей подвержены заболеваниям связанных </a:t>
            </a:r>
            <a:r>
              <a:rPr lang="ru-RU" dirty="0" err="1"/>
              <a:t>йододефицитом</a:t>
            </a:r>
            <a:r>
              <a:rPr lang="ru-RU" dirty="0"/>
              <a:t>. эту цифру планируется снизить до 25%.</a:t>
            </a:r>
          </a:p>
          <a:p>
            <a:endParaRPr lang="ru-RU" dirty="0"/>
          </a:p>
          <a:p>
            <a:r>
              <a:rPr lang="ru-RU" dirty="0"/>
              <a:t>- Увеличить процентное содержание йода в часто употребляемых пищевых продуктах</a:t>
            </a:r>
          </a:p>
        </p:txBody>
      </p:sp>
    </p:spTree>
    <p:extLst>
      <p:ext uri="{BB962C8B-B14F-4D97-AF65-F5344CB8AC3E}">
        <p14:creationId xmlns:p14="http://schemas.microsoft.com/office/powerpoint/2010/main" val="254547127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BE2695-4A26-44A0-B231-9B0CBCA3C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620688"/>
            <a:ext cx="8030126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>
                <a:latin typeface="Comic Sans MS" panose="030F0702030302020204" pitchFamily="66" charset="0"/>
              </a:rPr>
              <a:t>              Спасибо   </a:t>
            </a:r>
          </a:p>
          <a:p>
            <a:pPr marL="0" indent="0" algn="r">
              <a:buNone/>
            </a:pPr>
            <a:r>
              <a:rPr lang="ru-RU" sz="6000" i="1" dirty="0">
                <a:latin typeface="Comic Sans MS" panose="030F0702030302020204" pitchFamily="66" charset="0"/>
              </a:rPr>
              <a:t>за внимание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101BFD-1CFC-4E79-ABA8-4305C3029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36912"/>
            <a:ext cx="5949280" cy="41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dic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C4AA7D-07E5-4B8D-B300-2D90392D1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1383</TotalTime>
  <Words>272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Comic Sans MS</vt:lpstr>
      <vt:lpstr>Wingdings</vt:lpstr>
      <vt:lpstr>medicina</vt:lpstr>
      <vt:lpstr> </vt:lpstr>
      <vt:lpstr>Цель проекта</vt:lpstr>
      <vt:lpstr>Актуальность проблемы </vt:lpstr>
      <vt:lpstr>Задачи:</vt:lpstr>
      <vt:lpstr>Презентация PowerPoint</vt:lpstr>
      <vt:lpstr>Презентация PowerPoint</vt:lpstr>
      <vt:lpstr>Презентация PowerPoint</vt:lpstr>
      <vt:lpstr>Результаты проекта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ibragimovabzagir@gmail.com</dc:creator>
  <cp:keywords/>
  <cp:lastModifiedBy>ibragimovabzagir@gmail.com</cp:lastModifiedBy>
  <cp:revision>16</cp:revision>
  <dcterms:created xsi:type="dcterms:W3CDTF">2018-05-29T19:38:12Z</dcterms:created>
  <dcterms:modified xsi:type="dcterms:W3CDTF">2018-05-30T18:41:51Z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TC023968029991</vt:lpwstr>
  </property>
</Properties>
</file>