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9" r:id="rId6"/>
    <p:sldId id="271" r:id="rId7"/>
    <p:sldId id="275" r:id="rId8"/>
    <p:sldId id="278" r:id="rId9"/>
    <p:sldId id="279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>
        <p:scale>
          <a:sx n="107" d="100"/>
          <a:sy n="107" d="100"/>
        </p:scale>
        <p:origin x="-1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Arial Narrow" pitchFamily="34" charset="0"/>
              </a:rPr>
              <a:t>«ТВОРИ ДОБРО, БРО!»</a:t>
            </a:r>
            <a:r>
              <a:rPr lang="ru-RU" sz="6000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Arial Narrow" pitchFamily="34" charset="0"/>
              </a:rPr>
            </a:br>
            <a:endParaRPr lang="ru-RU" sz="6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1066800"/>
            <a:ext cx="8077200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ПРОЕКТ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ИНИЦИАТИВНОЙ ДОБРОВОЛЬЧЕСКОЙ ГРУППЫ МОЛОДЁЖИ ПЕТУШИНСКОГО РАЙОНА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32194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657600" y="5029200"/>
            <a:ext cx="533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КООРДИНАТОР ПРОЕКТА –ПЕДАГОГ- ПСИХОЛОГ 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МБОУ СОШ №2 г.Петушки, рук.инициативной добровольческой группы молодежи Петушинского района 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     </a:t>
            </a:r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ДИАНА РУСТАМОВНА       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     ТУХВАТУЛЛИНА</a:t>
            </a:r>
            <a:endParaRPr lang="ru-RU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5" t="26455" r="4127"/>
          <a:stretch/>
        </p:blipFill>
        <p:spPr>
          <a:xfrm>
            <a:off x="167816" y="1066801"/>
            <a:ext cx="2651583" cy="2971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02" y="1143000"/>
            <a:ext cx="3492182" cy="2895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8" t="-3982" r="5839" b="3982"/>
          <a:stretch/>
        </p:blipFill>
        <p:spPr>
          <a:xfrm>
            <a:off x="5767078" y="990600"/>
            <a:ext cx="3376922" cy="31242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8534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Мы понимаем: от нашей энергии и целеустремлённости во многом зависит не только настоящее, но и будущее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района, региона и страны в целом.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90600" y="4342537"/>
            <a:ext cx="381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Сегодня в Петушинском районе  активно развивается добровольчество,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реализуется работа с волонтёрами.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И немалая роль в этом принадлежит нам – молодым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школа№2\Desktop\Я ГРАЖДАНИН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9711" y="4114800"/>
            <a:ext cx="4074289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15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Narrow" pitchFamily="34" charset="0"/>
              </a:rPr>
              <a:t/>
            </a:r>
            <a:br>
              <a:rPr lang="ru-RU" sz="2800" dirty="0" smtClean="0">
                <a:latin typeface="Arial Narrow" pitchFamily="34" charset="0"/>
              </a:rPr>
            </a:br>
            <a:endParaRPr lang="ru-RU" sz="2800" dirty="0">
              <a:latin typeface="Arial Narrow" pitchFamily="34" charset="0"/>
            </a:endParaRPr>
          </a:p>
        </p:txBody>
      </p:sp>
      <p:pic>
        <p:nvPicPr>
          <p:cNvPr id="1026" name="Picture 2" descr="C:\Users\школа№2\Desktop\Я ГРАЖДАНИН\1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5036683" cy="335504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152400" y="0"/>
            <a:ext cx="929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2018 год в Российской Федерации Указом Президента России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В.В. Путина объявлен Годом добровольца (волонтёра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школа№2\Desktop\Я ГРАЖДАНИН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334" y="2286000"/>
            <a:ext cx="5167666" cy="39611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5486400"/>
            <a:ext cx="4572000" cy="1200329"/>
          </a:xfrm>
          <a:prstGeom prst="rect">
            <a:avLst/>
          </a:prstGeom>
          <a:solidFill>
            <a:srgbClr val="A50021"/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Narrow" pitchFamily="34" charset="0"/>
              </a:rPr>
              <a:t>Ольга Васильева, министр образования РФ: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Arial Narrow" pitchFamily="34" charset="0"/>
              </a:rPr>
              <a:t>«Это действительно мощный ресурс вовлечения молодежи в социальную деятельность». </a:t>
            </a:r>
            <a:endParaRPr lang="ru-RU" b="1" i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43" y="817326"/>
            <a:ext cx="3657600" cy="533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УЧАСТНИКИ ПРОЕКТА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21506" name="Picture 2" descr="C:\Users\школа№2\Desktop\Я ГРАЖДАНИН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762000"/>
            <a:ext cx="3302000" cy="24765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2400" y="1616838"/>
            <a:ext cx="4191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Инициативная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добровольческая группа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-учащиеся школ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района </a:t>
            </a:r>
            <a:endParaRPr kumimoji="0" lang="ru-RU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(8-11 классов);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-студенты;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-ра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ботающая молодёжь;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подростки, состоящие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на профилактическом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учете;  </a:t>
            </a:r>
            <a:endParaRPr lang="ru-RU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Times New Roman" pitchFamily="18" charset="0"/>
              </a:rPr>
              <a:t>-подростки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, состоящие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в едином банке данных.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62400" y="3886201"/>
            <a:ext cx="5181600" cy="2971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-администрация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Петушинского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района;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 Narrow" pitchFamily="34" charset="0"/>
              </a:rPr>
              <a:t>-комитет по физической культуре, спорту и молодежной политике администрации Петушинского района»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-управление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образования администрации Петушинского р-на;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-молодёжное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правительство Петушинского района;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МБУ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«Петушинский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районный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Дом культуры»;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-жители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города Петушки и Петушинского района;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-молодёжь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г. Петушки и Петушинского района;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-СМИ (Телевидение Петушинского района, районная газета «Вперёд», городская газета «Петушки сегодня», локальные сетевые сообщества и др.);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38600" y="327660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С НАМИ ВЗАИМОДЕЙСТВУЮТ И НАС ПОДДЕРЖИВАЮТ: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141514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ИНФОРМАЦИОННАЯ КАРТА ПРОЕКТА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220524"/>
            <a:ext cx="43434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ЦЕЛЬ ПРОЕКТА: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81600" y="1282929"/>
            <a:ext cx="41910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 Narrow" pitchFamily="34" charset="0"/>
              </a:rPr>
              <a:t>  -Развитие подросткового добровольческого движения.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1.Вовлечение учащихся  в добровольческую деятельность на базе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школ,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учреждений культуры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и спорта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района; 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2.Подготовка и проведение социально-культурных, информационно-просветительских и спортивных мероприятий; 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3.Пропаганда здорового образа жизни; 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4.Воспитание  активной гражданской позиции; 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5.Развитие инициативы и  лидерских качеств;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228600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</a:rPr>
              <a:t>ЗАДАЧИ ПРОЕКТА:</a:t>
            </a:r>
            <a:endParaRPr lang="ru-RU" sz="4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3246109" cy="260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5181600" cy="685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ТЕХНОЛОГИЯ  ПРОЕКТА ВКЛЮЧАЕТ:</a:t>
            </a:r>
            <a:endParaRPr lang="ru-RU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7086600" cy="3581400"/>
          </a:xfrm>
        </p:spPr>
        <p:txBody>
          <a:bodyPr>
            <a:normAutofit fontScale="92500" lnSpcReduction="20000"/>
          </a:bodyPr>
          <a:lstStyle/>
          <a:p>
            <a:r>
              <a:rPr lang="ru-RU" sz="2200" i="1" dirty="0" smtClean="0">
                <a:solidFill>
                  <a:srgbClr val="C00000"/>
                </a:solidFill>
                <a:latin typeface="Arial Narrow" pitchFamily="34" charset="0"/>
              </a:rPr>
              <a:t>Подготовительный этап</a:t>
            </a:r>
            <a:r>
              <a:rPr lang="ru-RU" sz="2200" dirty="0" smtClean="0">
                <a:solidFill>
                  <a:srgbClr val="C00000"/>
                </a:solidFill>
                <a:latin typeface="Arial Narrow" pitchFamily="34" charset="0"/>
              </a:rPr>
              <a:t>. 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Разработка проекта, информирование, обучение участников проекта;</a:t>
            </a:r>
          </a:p>
          <a:p>
            <a:r>
              <a:rPr lang="ru-RU" sz="2200" i="1" dirty="0" smtClean="0">
                <a:solidFill>
                  <a:srgbClr val="C00000"/>
                </a:solidFill>
                <a:latin typeface="Arial Narrow" pitchFamily="34" charset="0"/>
              </a:rPr>
              <a:t>Основной этап</a:t>
            </a:r>
            <a:r>
              <a:rPr lang="ru-RU" sz="22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– реализация добровольческой деятельности («цепочка добрых дел»);</a:t>
            </a:r>
          </a:p>
          <a:p>
            <a:r>
              <a:rPr lang="ru-RU" sz="2200" i="1" dirty="0" smtClean="0">
                <a:solidFill>
                  <a:srgbClr val="C00000"/>
                </a:solidFill>
                <a:latin typeface="Arial Narrow" pitchFamily="34" charset="0"/>
              </a:rPr>
              <a:t>Этап рефлексии и гласности</a:t>
            </a:r>
            <a:r>
              <a:rPr lang="ru-RU" sz="22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- представление  и обсуждение результатов добровольческой деятельности в рамках целевых групп и информационных сообществ (обсуждение в блогах и форумах).</a:t>
            </a:r>
          </a:p>
          <a:p>
            <a:r>
              <a:rPr lang="ru-RU" sz="2200" i="1" dirty="0" smtClean="0">
                <a:solidFill>
                  <a:srgbClr val="C00000"/>
                </a:solidFill>
                <a:latin typeface="Arial Narrow" pitchFamily="34" charset="0"/>
              </a:rPr>
              <a:t>Этап признания</a:t>
            </a:r>
            <a:r>
              <a:rPr lang="ru-RU" sz="22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– представление опыта по результатам проекта, распространение содержания проекта, тиражирование технологии проведения и результатов;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 </a:t>
            </a:r>
          </a:p>
          <a:p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4419600"/>
            <a:ext cx="7326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НАПРАВЛЕНИЯ  НАШЕЙ ДЕЯТЕЛЬНОСТИ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3825" y="51054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</a:rPr>
              <a:t>БЛОК - МОДУЛИ</a:t>
            </a:r>
            <a:endParaRPr lang="ru-RU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3124200" cy="5334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БЛОК МОДУЛЬ </a:t>
            </a:r>
            <a:b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«ЗДОРОВЫЙ Я – ЗДОРОВАЯ СТРАНА» </a:t>
            </a:r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286000" y="1143000"/>
            <a:ext cx="1981200" cy="1905000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4800" dirty="0" smtClean="0">
                <a:solidFill>
                  <a:srgbClr val="002060"/>
                </a:solidFill>
                <a:latin typeface="Arial Narrow" pitchFamily="34" charset="0"/>
              </a:rPr>
              <a:t>профилактика асоциальных явлений в молодежной среде, просветительская работа.</a:t>
            </a:r>
            <a:endParaRPr lang="ru-RU" sz="4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4578" name="Picture 2" descr="C:\Users\школа№2\Desktop\Я ГРАЖДАНИН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2442215" cy="1829117"/>
          </a:xfrm>
          <a:prstGeom prst="rect">
            <a:avLst/>
          </a:prstGeom>
          <a:noFill/>
        </p:spPr>
      </p:pic>
      <p:pic>
        <p:nvPicPr>
          <p:cNvPr id="5" name="Содержимо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828800"/>
            <a:ext cx="2743200" cy="23505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05400" y="8382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волонтёрство в сфере культуры, помощь в организации и проведении культурно- массовых мероприятий различного уровня.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6800" y="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БЛОК МОДУЛЬ</a:t>
            </a:r>
            <a:b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«ДАВАЙТЕ БУДЕМ НЕСТИ КУЛЬТУРУ ЛЮДЯМ!»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3209948"/>
            <a:ext cx="5145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БЛОК МОДУЛЬ</a:t>
            </a:r>
            <a:b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«ЗА НАМИ БУДУЩЕЕ!»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65896" y="3810000"/>
            <a:ext cx="383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гражданско- патриотические инициативы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1" name="Picture 3" descr="E:\TQKIclGa6c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t="10186" r="22697" b="-10186"/>
          <a:stretch/>
        </p:blipFill>
        <p:spPr bwMode="auto">
          <a:xfrm>
            <a:off x="2590800" y="4267200"/>
            <a:ext cx="1905000" cy="26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6943"/>
            <a:ext cx="2133600" cy="2286000"/>
          </a:xfrm>
          <a:prstGeom prst="rect">
            <a:avLst/>
          </a:prstGeom>
        </p:spPr>
      </p:pic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b="14163"/>
          <a:stretch/>
        </p:blipFill>
        <p:spPr>
          <a:xfrm>
            <a:off x="4694748" y="4691743"/>
            <a:ext cx="2326538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0" y="1905000"/>
            <a:ext cx="5181600" cy="609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ЗДОРОВЫЙ Я – ЗДОРОВАЯ СТРАНА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28600" y="4343401"/>
            <a:ext cx="3581400" cy="25145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ПРОСВЕТИТЕЛЬСКИЙ ЦИКЛ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«Сохрани здоровье  смолоду!»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     (ВСТРЕЧИ СО СПЕЦИАЛИСТАМИ, ИНТЕРЕСНЫМИ ЛЮДЬМИ, ВИДЕОЛЕКТОРИИ)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   8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ОТКРЫТЫХ МЕРОПРИЯТИЙ</a:t>
            </a:r>
          </a:p>
          <a:p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2819400" cy="209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М3\Desktop\ivHy6qE9g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282061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524000" y="0"/>
            <a:ext cx="6172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ЦЕПОЧКА ДОБРЫХ ДЕЛ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685800"/>
            <a:ext cx="421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ОСНОВНОЙ ЭТАП РЕАЛИЗАЦИИ ПРОЕКТА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83" y="4724400"/>
            <a:ext cx="299501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C:\Users\школа№2\Desktop\Я ГРАЖДАНИН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85800"/>
            <a:ext cx="2990649" cy="167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C00000"/>
                </a:solidFill>
                <a:latin typeface="Arial Narrow" pitchFamily="34" charset="0"/>
              </a:rPr>
              <a:t>«ДАВАЙТЕ БУДЕМ НЕСТИ КУЛЬТУРУ ЛЮДЯМ!»</a:t>
            </a:r>
            <a:br>
              <a:rPr lang="ru-RU" sz="31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rial Narrow" pitchFamily="34" charset="0"/>
              </a:rPr>
              <a:t>(волонтёрство в сфере культуры)</a:t>
            </a:r>
            <a:br>
              <a:rPr lang="ru-RU" sz="22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2400" y="1447800"/>
            <a:ext cx="4800600" cy="5410200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23.07.17г.- </a:t>
            </a:r>
            <a:r>
              <a:rPr lang="en-US" sz="1600" b="1" dirty="0" smtClean="0">
                <a:solidFill>
                  <a:srgbClr val="002060"/>
                </a:solidFill>
                <a:latin typeface="Arial Narrow" pitchFamily="34" charset="0"/>
              </a:rPr>
              <a:t>III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 открытый фестиваль пляжных видов спорта «пляжные игры-2017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06.-12.08.17.- Всероссийский молодёжный образовательный форум Территория Смыслов-2017г.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24.08.17г.- День молодежи «За нами будущее России»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07.10.17г.-Юбелей школы №2 им.А.Г.Манько 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13.10.17г.- подростковая дискотека «Осенний бал» РДК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27.10.17г.- районный экологический фестиваль КВН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04.12.17г.- участие в областном фестиваля детского и молодежного творчества среди детских и молодежных общественных объединений и организаций «Город молодых»  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13.11.-02.12.17г. VII Молодежный фестиваль культур народного творчества.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15.01.18г.- школьная акция «Доброе сердце»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13.04.18г.- районный фестиваль команд КВН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«МЫ ВЫБИРАЕМ,НАС ВЫБИРАЮТ»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05.05.18г.- молодежный автопробег посвященный ВОВ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09.09.18г.- митинг посвященный ВОВ</a:t>
            </a:r>
          </a:p>
          <a:p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sz="1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7650" name="Picture 2" descr="C:\Users\школа№2\Desktop\Я ГРАЖДАНИН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00150"/>
            <a:ext cx="3581400" cy="2686050"/>
          </a:xfrm>
          <a:prstGeom prst="rect">
            <a:avLst/>
          </a:prstGeom>
          <a:noFill/>
        </p:spPr>
      </p:pic>
      <p:pic>
        <p:nvPicPr>
          <p:cNvPr id="6" name="Picture 3" descr="C:\Users\М3\Desktop\1m7aapbHMU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038600"/>
            <a:ext cx="359865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/>
            </a:r>
            <a:br>
              <a:rPr lang="ru-RU" sz="3200" b="1" dirty="0" smtClean="0"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«ЗА НАМИ БУДУЩЕЕ!»</a:t>
            </a:r>
            <a:r>
              <a:rPr lang="ru-RU" sz="3200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 Narrow" pitchFamily="34" charset="0"/>
              </a:rPr>
            </a:br>
            <a:endParaRPr lang="ru-RU" sz="32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975518"/>
            <a:ext cx="4648200" cy="4754563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03.04.2017 г-22.12.2017-«Добровольцы ЧС»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20.04.17г.-Акция «Я гражданин великой страны- России»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01.05.- по настоящие время- Акция «Помоги ветерану!»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05.05.17Г..-Районный молодёжный автопробег, посвященный 72 годовщине Победы в ВОВ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09.05.17г.- праздничный концерт, посвященный Дню Победы «Победный май!»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10.06.17г. - национальный праздник Российской Федерации – День России.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22.08.17г.- День Государственного флага Российской Федерации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07.10.17г.- Акция «Герои России»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04.12-06.12.17г-региональный победители «Добровольцы 2017» в номинации волонтерство в сфере культуры, участие и координирование во Всероссийском форуме добровольцев 2017.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22.03.18г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.- областная Школа добровольца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31.05.-02.06.18г.-Большой фестиваль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добровольцев</a:t>
            </a:r>
          </a:p>
          <a:p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3657600" cy="2050256"/>
          </a:xfrm>
          <a:prstGeom prst="rect">
            <a:avLst/>
          </a:prstGeom>
        </p:spPr>
      </p:pic>
      <p:pic>
        <p:nvPicPr>
          <p:cNvPr id="28674" name="Picture 2" descr="C:\Users\школа№2\Desktop\Я ГРАЖДАНИН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525</Words>
  <Application>Microsoft Office PowerPoint</Application>
  <PresentationFormat>Экран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«ТВОРИ ДОБРО, БРО!» </vt:lpstr>
      <vt:lpstr> </vt:lpstr>
      <vt:lpstr>УЧАСТНИКИ ПРОЕКТА</vt:lpstr>
      <vt:lpstr>ЦЕЛЬ ПРОЕКТА:</vt:lpstr>
      <vt:lpstr>ТЕХНОЛОГИЯ  ПРОЕКТА ВКЛЮЧАЕТ:</vt:lpstr>
      <vt:lpstr>БЛОК МОДУЛЬ  «ЗДОРОВЫЙ Я – ЗДОРОВАЯ СТРАНА» </vt:lpstr>
      <vt:lpstr>ЗДОРОВЫЙ Я – ЗДОРОВАЯ СТРАНА</vt:lpstr>
      <vt:lpstr> «ДАВАЙТЕ БУДЕМ НЕСТИ КУЛЬТУРУ ЛЮДЯМ!» (волонтёрство в сфере культуры)  </vt:lpstr>
      <vt:lpstr> «ЗА НАМИ БУДУЩЕЕ!»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«ТВОРИ ДОБРО, БРО!» </dc:title>
  <dc:creator>школа№2</dc:creator>
  <cp:lastModifiedBy>Татьяна Т.В. Мизяева</cp:lastModifiedBy>
  <cp:revision>28</cp:revision>
  <dcterms:created xsi:type="dcterms:W3CDTF">2018-03-05T21:45:18Z</dcterms:created>
  <dcterms:modified xsi:type="dcterms:W3CDTF">2018-06-14T08:26:13Z</dcterms:modified>
</cp:coreProperties>
</file>