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4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09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82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05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47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19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8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73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2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92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74D7E-1989-4322-BB86-8133E5D9B3C3}" type="datetimeFigureOut">
              <a:rPr lang="ru-RU" smtClean="0"/>
              <a:t>06.07.2018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C3CDE-D4B8-4991-8CF9-76C76FDCF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88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2461" y="1156869"/>
            <a:ext cx="9144000" cy="23876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проект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VD.Gaming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90891" y="4412922"/>
            <a:ext cx="5512280" cy="1655762"/>
          </a:xfrm>
        </p:spPr>
        <p:txBody>
          <a:bodyPr>
            <a:noAutofit/>
          </a:bodyPr>
          <a:lstStyle/>
          <a:p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2065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Актуальность</a:t>
            </a:r>
            <a:r>
              <a:rPr lang="en-US" sz="4000" b="1" dirty="0" smtClean="0"/>
              <a:t>:</a:t>
            </a:r>
            <a:endParaRPr lang="ru-RU" sz="40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701" y="1377587"/>
            <a:ext cx="8255367" cy="5072332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71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0619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b="1" dirty="0" smtClean="0"/>
              <a:t>Цель</a:t>
            </a:r>
            <a:r>
              <a:rPr lang="en-US" b="1" dirty="0" smtClean="0"/>
              <a:t>:</a:t>
            </a:r>
            <a:r>
              <a:rPr lang="ru-RU" b="1" dirty="0" smtClean="0"/>
              <a:t> </a:t>
            </a:r>
            <a:r>
              <a:rPr lang="ru-RU" sz="2800" b="1" dirty="0"/>
              <a:t>Уменьшение количества людей, зависимых от видеоигр, не проявляющих интереса к реальному общению и развитию, путем развития нового направления — </a:t>
            </a:r>
            <a:r>
              <a:rPr lang="ru-RU" sz="2800" b="1" dirty="0" err="1" smtClean="0"/>
              <a:t>кибеспорт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56" y="1903080"/>
            <a:ext cx="6359503" cy="4411906"/>
          </a:xfrm>
        </p:spPr>
      </p:pic>
    </p:spTree>
    <p:extLst>
      <p:ext uri="{BB962C8B-B14F-4D97-AF65-F5344CB8AC3E}">
        <p14:creationId xmlns:p14="http://schemas.microsoft.com/office/powerpoint/2010/main" val="394897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b="1" dirty="0" smtClean="0"/>
              <a:t>Задачи</a:t>
            </a:r>
            <a:r>
              <a:rPr lang="en-US" b="1" dirty="0" smtClean="0"/>
              <a:t>:</a:t>
            </a:r>
            <a:endParaRPr lang="ru-RU" b="1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093" y="3943230"/>
            <a:ext cx="2446914" cy="2446914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747" y="3943230"/>
            <a:ext cx="2450317" cy="24469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747" y="1360037"/>
            <a:ext cx="2448785" cy="245219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430" y="1360037"/>
            <a:ext cx="2449577" cy="244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8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b="1" dirty="0" smtClean="0"/>
              <a:t>План мероприятий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602302"/>
              </p:ext>
            </p:extLst>
          </p:nvPr>
        </p:nvGraphicFramePr>
        <p:xfrm>
          <a:off x="838200" y="1825625"/>
          <a:ext cx="10515600" cy="4363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Сроки реализации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Описание мероприятия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Ответственный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Декабрь 2017 г.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открытый новогодний турнир по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FIFA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в ТРЦ.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30 человек приняли участие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Панкариков Д.Р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Апрель – Май 2018 г.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более 15 встреч с школьниками. Охват молодежи более 500 человек.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Панкариков Д.Р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Июнь 2018 г.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Открытый турнир на День Молодежи по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FIFA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Панкариков Д.Р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Июнь - Август 2018 г.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Набор и обучение команды волонтеров.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Панкариков Д.Р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Сентябрь - Октябрь 2018 г.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школьного турнира по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FIFA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 с целью информирования и обучения школьников правильному занятию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киберспортом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Панкариков Д.Р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9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реализации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Количество </a:t>
            </a:r>
            <a:r>
              <a:rPr lang="ru-RU" dirty="0"/>
              <a:t>участников </a:t>
            </a:r>
            <a:r>
              <a:rPr lang="ru-RU" dirty="0" smtClean="0"/>
              <a:t>турниров.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 Количество </a:t>
            </a:r>
            <a:r>
              <a:rPr lang="ru-RU" dirty="0"/>
              <a:t>проведённых </a:t>
            </a:r>
            <a:r>
              <a:rPr lang="ru-RU" dirty="0" smtClean="0"/>
              <a:t>мероприятий.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 Отзывы </a:t>
            </a:r>
            <a:r>
              <a:rPr lang="ru-RU" dirty="0"/>
              <a:t>учебных учреждений, общественных организаций и сторонних наблюдателей о работе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7235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888" y="2332777"/>
            <a:ext cx="10515600" cy="1325563"/>
          </a:xfrm>
        </p:spPr>
        <p:txBody>
          <a:bodyPr>
            <a:normAutofit/>
          </a:bodyPr>
          <a:lstStyle/>
          <a:p>
            <a:r>
              <a:rPr lang="ru-RU" sz="8800" b="1" dirty="0" smtClean="0"/>
              <a:t>Спасибо за внимание!</a:t>
            </a:r>
            <a:endParaRPr lang="ru-RU" sz="8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8147" y="4818991"/>
            <a:ext cx="10515600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2024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175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Социальный проект  «VD.Gaming»</vt:lpstr>
      <vt:lpstr>Актуальность:</vt:lpstr>
      <vt:lpstr>Цель: Уменьшение количества людей, зависимых от видеоигр, не проявляющих интереса к реальному общению и развитию, путем развития нового направления — кибеспорт.</vt:lpstr>
      <vt:lpstr>Задачи:</vt:lpstr>
      <vt:lpstr>План мероприятий: </vt:lpstr>
      <vt:lpstr>Критерии оценки реализации проекта: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проект  «VD.Gaming»</dc:title>
  <dc:creator>Даниил Панкариков</dc:creator>
  <cp:lastModifiedBy>Даниил Панкариков</cp:lastModifiedBy>
  <cp:revision>6</cp:revision>
  <dcterms:created xsi:type="dcterms:W3CDTF">2018-06-12T20:09:48Z</dcterms:created>
  <dcterms:modified xsi:type="dcterms:W3CDTF">2018-07-06T08:58:27Z</dcterms:modified>
</cp:coreProperties>
</file>