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9" r:id="rId3"/>
    <p:sldId id="260" r:id="rId4"/>
    <p:sldId id="261" r:id="rId5"/>
    <p:sldId id="262" r:id="rId6"/>
    <p:sldId id="263" r:id="rId7"/>
    <p:sldId id="268" r:id="rId8"/>
    <p:sldId id="270" r:id="rId9"/>
    <p:sldId id="271" r:id="rId10"/>
    <p:sldId id="265" r:id="rId11"/>
    <p:sldId id="266" r:id="rId12"/>
    <p:sldId id="267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09" autoAdjust="0"/>
    <p:restoredTop sz="94660"/>
  </p:normalViewPr>
  <p:slideViewPr>
    <p:cSldViewPr>
      <p:cViewPr varScale="1">
        <p:scale>
          <a:sx n="84" d="100"/>
          <a:sy n="84" d="100"/>
        </p:scale>
        <p:origin x="-9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D596C-908D-4D64-9F40-61E5AB06AF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5617-3415-4DE5-8899-04D09B56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9B64-A1A2-425C-B89A-8E3ACAB760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3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6215082"/>
            <a:ext cx="6286544" cy="523220"/>
          </a:xfrm>
          <a:prstGeom prst="rect">
            <a:avLst/>
          </a:prstGeom>
          <a:solidFill>
            <a:srgbClr val="FF2929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патриотический добровольческий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отряд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Патриоты-наследники Победы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Book Antiqua" pitchFamily="18" charset="0"/>
              </a:rPr>
              <a:t>«Во славу тех, кто Победил!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14290"/>
            <a:ext cx="64294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endParaRPr lang="en-US" sz="14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Культурно-просветительское Волонтерство:</a:t>
            </a:r>
          </a:p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–</a:t>
            </a:r>
            <a:r>
              <a:rPr lang="en-US" sz="1400" dirty="0" smtClean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лучший проект в сфере культурно-просветительского Волонтерство.</a:t>
            </a:r>
            <a:endParaRPr lang="ru-RU" sz="14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ea typeface="Times New Roman"/>
              <a:cs typeface="Times New Roman"/>
            </a:endParaRPr>
          </a:p>
        </p:txBody>
      </p:sp>
      <p:pic>
        <p:nvPicPr>
          <p:cNvPr id="1026" name="Picture 2" descr="C:\Documents and Settings\Администратор.TATJANA\Рабочий стол\Лидер 21 века\rkH8bp4GMJ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070" y="1785981"/>
            <a:ext cx="6360326" cy="4238561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42"/>
            <a:ext cx="896280" cy="89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14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357167"/>
            <a:ext cx="3143272" cy="1500198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Презентация и торжественное открытие передвижной, временной экспозиции </a:t>
            </a:r>
          </a:p>
          <a:p>
            <a:r>
              <a:rPr lang="ru-RU" b="1" dirty="0" smtClean="0">
                <a:latin typeface="Book Antiqua" pitchFamily="18" charset="0"/>
              </a:rPr>
              <a:t>«Правда в объективе». 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.TATJANA\Рабочий стол\ДОБРОВОЛЕЦ ГОДА\Вялая Лолита\Mu9raxlrdJ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5111750" cy="3833813"/>
          </a:xfrm>
          <a:prstGeom prst="rect">
            <a:avLst/>
          </a:prstGeom>
          <a:noFill/>
        </p:spPr>
      </p:pic>
      <p:pic>
        <p:nvPicPr>
          <p:cNvPr id="12292" name="Picture 4" descr="https://pp.userapi.com/c840128/v840128834/7e83c/jPcNdFrIV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1"/>
            <a:ext cx="4357718" cy="3268289"/>
          </a:xfrm>
          <a:prstGeom prst="rect">
            <a:avLst/>
          </a:prstGeom>
          <a:noFill/>
        </p:spPr>
      </p:pic>
      <p:pic>
        <p:nvPicPr>
          <p:cNvPr id="12293" name="Picture 5" descr="C:\Documents and Settings\Администратор.TATJANA\Рабочий стол\ДОБРОВОЛЕЦ ГОДА\Вялая Лолита\фото проект\BG1Nr0r5S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714752"/>
            <a:ext cx="450235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3" y="714356"/>
            <a:ext cx="2714643" cy="56436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Работа передвижной, временной экспозиции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В рамках экспозиции проходит цикл мероприятий: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- Культурно-образовательное , патриотическое , воспитательное мероприятие - КИНОЛЕКТОРИЙ;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- Экскурсии по передвижной экспозиции посвященная журналистам, участникам Великой Отечественной войны "Правда в объективе";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- Встречи – диалоги с интересными людьми и многое другое....</a:t>
            </a:r>
          </a:p>
          <a:p>
            <a:r>
              <a:rPr lang="ru-RU" dirty="0" smtClean="0">
                <a:latin typeface="Book Antiqua" pitchFamily="18" charset="0"/>
              </a:rPr>
              <a:t>- Мастер –класс по изготовлению «Боевого листка»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9218" name="Picture 2" descr="C:\Documents and Settings\Администратор.TATJANA\Рабочий стол\ДОБРОВОЛЕЦ ГОДА\Вялая Лолита\фото проект\2ETHh7hVs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5111750" cy="3406502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.TATJANA\Рабочий стол\ДОБРОВОЛЕЦ ГОДА\Вялая Лолита\фото проект\Dc1Bxf9Aa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214686"/>
            <a:ext cx="5072265" cy="338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.TATJANA\Рабочий стол\ДОБРОВОЛЕЦ ГОДА\Вялая Лолита\фото проект\EXvcYUGDux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5429250" cy="4071938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.TATJANA\Рабочий стол\ДОБРОВОЛЕЦ ГОДА\Вялая Лолита\фото проект\Dpb2Wi-1s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773580" cy="4160370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.TATJANA\Рабочий стол\Лидер 21 века\a7GRMhifSz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86124"/>
            <a:ext cx="5075296" cy="3382208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72140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Администратор.TATJANA\Рабочий стол\ДОБРОВОЛЕЦ ГОДА\Вялая Лолита\фото проект\t6XWGlFU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29156" cy="2951618"/>
          </a:xfrm>
          <a:prstGeom prst="rect">
            <a:avLst/>
          </a:prstGeom>
          <a:noFill/>
        </p:spPr>
      </p:pic>
      <p:pic>
        <p:nvPicPr>
          <p:cNvPr id="30723" name="Picture 3" descr="C:\Documents and Settings\Администратор.TATJANA\Рабочий стол\ДОБРОВОЛЕЦ ГОДА\Вялая Лолита\фото проект\eMH4IHAnN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2571768" cy="3857652"/>
          </a:xfrm>
          <a:prstGeom prst="rect">
            <a:avLst/>
          </a:prstGeom>
          <a:noFill/>
        </p:spPr>
      </p:pic>
      <p:pic>
        <p:nvPicPr>
          <p:cNvPr id="30724" name="Picture 4" descr="C:\Documents and Settings\Администратор.TATJANA\Рабочий стол\ДОБРОВОЛЕЦ ГОДА\Вялая Лолита\фото проект\mTarNto968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4500594" cy="2999225"/>
          </a:xfrm>
          <a:prstGeom prst="rect">
            <a:avLst/>
          </a:prstGeom>
          <a:noFill/>
        </p:spPr>
      </p:pic>
      <p:pic>
        <p:nvPicPr>
          <p:cNvPr id="30725" name="Picture 5" descr="C:\Documents and Settings\Администратор.TATJANA\Рабочий стол\ДОБРОВОЛЕЦ ГОДА\Вялая Лолита\фото проект\F2hPjnFGQP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780108"/>
            <a:ext cx="4714908" cy="3142045"/>
          </a:xfrm>
          <a:prstGeom prst="rect">
            <a:avLst/>
          </a:prstGeom>
          <a:noFill/>
        </p:spPr>
      </p:pic>
      <p:sp>
        <p:nvSpPr>
          <p:cNvPr id="30727" name="AutoShape 7" descr="https://apf.mail.ru/cgi-bin/readmsg/%D0%90%D0%A4%D0%98%D0%A8%D0%90.jpg?id=15187667310000000685%3B0%3B1&amp;x-email=tutulya757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572140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apf.mail.ru/cgi-bin/readmsg/%D0%90%D0%A4%D0%98%D0%A8%D0%90.jpg?id=15187667310000000685%3B0%3B1&amp;x-email=tutulya757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apf.mail.ru/cgi-bin/readmsg/%D0%90%D0%A4%D0%98%D0%A8%D0%90.jpg?id=15187667310000000685%3B0%3B1&amp;x-email=tutulya757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 descr="C:\Documents and Settings\Администратор.TATJANA\Рабочий стол\ДОБРОВОЛЕЦ ГОДА\АФИ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9143999" cy="645881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1406" y="357166"/>
            <a:ext cx="1571636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714356"/>
            <a:ext cx="1428760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проекта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785794"/>
            <a:ext cx="2543164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Создание и организация передвижной, сменной экспозиции, средствами которой будут содействие формированию патриотических, духовно – нравственных качеств обучающихся, воспитание бережного отношения к истории, культуре, традициям на примерах героического, трудового подвига нашего народа. </a:t>
            </a:r>
          </a:p>
          <a:p>
            <a:endParaRPr lang="ru-RU" dirty="0"/>
          </a:p>
        </p:txBody>
      </p:sp>
      <p:pic>
        <p:nvPicPr>
          <p:cNvPr id="1027" name="Picture 3" descr="C:\Documents and Settings\Администратор.TATJANA\Рабочий стол\ДОБРОВОЛЕЦ ГОДА\Вялая Лолита\фото проект\t6XWGlFUNe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5681501" cy="3786188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.TATJANA\Рабочий стол\ДОБРОВОЛЕЦ ГОДА\Вялая Лолита\фото проект\VIXjjFkXl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67145"/>
            <a:ext cx="4466590" cy="2976565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357826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3008313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проекта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714357"/>
            <a:ext cx="3008313" cy="3357586"/>
          </a:xfrm>
        </p:spPr>
        <p:txBody>
          <a:bodyPr>
            <a:normAutofit fontScale="85000" lnSpcReduction="20000"/>
          </a:bodyPr>
          <a:lstStyle/>
          <a:p>
            <a:r>
              <a:rPr lang="ru-RU" sz="1500" dirty="0" smtClean="0">
                <a:latin typeface="Book Antiqua" pitchFamily="18" charset="0"/>
              </a:rPr>
              <a:t>1.Разработать достаточно простую идею и механику реализации проекта:</a:t>
            </a:r>
            <a:endParaRPr lang="en-US" sz="1500" dirty="0" smtClean="0">
              <a:latin typeface="Book Antiqua" pitchFamily="18" charset="0"/>
            </a:endParaRPr>
          </a:p>
          <a:p>
            <a:r>
              <a:rPr lang="ru-RU" sz="1500" dirty="0" smtClean="0">
                <a:latin typeface="Book Antiqua" pitchFamily="18" charset="0"/>
              </a:rPr>
              <a:t> - найти команду единомышленников; </a:t>
            </a:r>
            <a:endParaRPr lang="en-US" sz="15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Book Antiqua" pitchFamily="18" charset="0"/>
              </a:rPr>
              <a:t>развить навыки работы с различными источниками информации, в том числе навыки обработки фотографии; </a:t>
            </a:r>
            <a:endParaRPr lang="en-US" sz="15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Book Antiqua" pitchFamily="18" charset="0"/>
              </a:rPr>
              <a:t> подготовить, собрать экспозицию по выбранной теме; </a:t>
            </a:r>
            <a:endParaRPr lang="en-US" sz="15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Book Antiqua" pitchFamily="18" charset="0"/>
              </a:rPr>
              <a:t> представить целевой аудитории выставку. </a:t>
            </a:r>
            <a:endParaRPr lang="en-US" sz="15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Book Antiqua" pitchFamily="18" charset="0"/>
              </a:rPr>
              <a:t>2. Разработать механику </a:t>
            </a:r>
            <a:r>
              <a:rPr lang="ru-RU" sz="1500" dirty="0" err="1" smtClean="0">
                <a:latin typeface="Book Antiqua" pitchFamily="18" charset="0"/>
              </a:rPr>
              <a:t>медиа</a:t>
            </a:r>
            <a:r>
              <a:rPr lang="ru-RU" sz="1500" dirty="0" smtClean="0">
                <a:latin typeface="Book Antiqua" pitchFamily="18" charset="0"/>
              </a:rPr>
              <a:t> поддержки. </a:t>
            </a:r>
            <a:endParaRPr lang="en-US" sz="15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Book Antiqua" pitchFamily="18" charset="0"/>
              </a:rPr>
              <a:t>3. Проанализировать работу выставки с помощью обратной связи.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.TATJANA\Рабочий стол\ДОБРОВОЛЕЦ ГОДА\Вялая Лолита\mTarNto968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454" y="666672"/>
            <a:ext cx="5397702" cy="3597062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TATJANA\Рабочий стол\ДОБРОВОЛЕЦ ГОДА\Вялая Лолита\фото проект\Qk2BTxTc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084" y="3857628"/>
            <a:ext cx="4313238" cy="2857520"/>
          </a:xfrm>
          <a:prstGeom prst="rect">
            <a:avLst/>
          </a:prstGeom>
          <a:noFill/>
        </p:spPr>
      </p:pic>
      <p:pic>
        <p:nvPicPr>
          <p:cNvPr id="9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572140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3" y="714356"/>
            <a:ext cx="2500330" cy="54118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КАК ПРОЕКТ РАБОТАЕТ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Разработали </a:t>
            </a:r>
            <a:r>
              <a:rPr lang="ru-RU" dirty="0" err="1" smtClean="0">
                <a:latin typeface="Book Antiqua" pitchFamily="18" charset="0"/>
              </a:rPr>
              <a:t>креативную</a:t>
            </a:r>
            <a:r>
              <a:rPr lang="ru-RU" dirty="0" smtClean="0">
                <a:latin typeface="Book Antiqua" pitchFamily="18" charset="0"/>
              </a:rPr>
              <a:t> и достаточно простую идею и механику реализации проекта.</a:t>
            </a:r>
          </a:p>
          <a:p>
            <a:r>
              <a:rPr lang="ru-RU" dirty="0" smtClean="0">
                <a:latin typeface="Book Antiqua" pitchFamily="18" charset="0"/>
              </a:rPr>
              <a:t>Нашли единомышленников.</a:t>
            </a:r>
            <a:endParaRPr lang="en-US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«Стрелка проектирования» - цикл встреч актива для пошагового написания проекта. Оформили проектную карту, написали смету. </a:t>
            </a:r>
          </a:p>
          <a:p>
            <a:r>
              <a:rPr lang="ru-RU" dirty="0" smtClean="0">
                <a:latin typeface="Book Antiqua" pitchFamily="18" charset="0"/>
              </a:rPr>
              <a:t>Рассчитали риски. </a:t>
            </a:r>
          </a:p>
          <a:p>
            <a:r>
              <a:rPr lang="ru-RU" dirty="0" smtClean="0">
                <a:latin typeface="Book Antiqua" pitchFamily="18" charset="0"/>
              </a:rPr>
              <a:t>Нашли партнеров.</a:t>
            </a:r>
          </a:p>
          <a:p>
            <a:endParaRPr lang="ru-RU" dirty="0"/>
          </a:p>
        </p:txBody>
      </p:sp>
      <p:pic>
        <p:nvPicPr>
          <p:cNvPr id="3075" name="Picture 3" descr="C:\Documents and Settings\Администратор.TATJANA\Рабочий стол\ДОБРОВОЛЕЦ ГОДА\Вялая Лолита\фото проект\xYhoPbzIq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6146364" cy="4071966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.TATJANA\Рабочий стол\ДОБРОВОЛЕЦ ГОДА\Вялая Лолита\фото проект\h6tIA9sSG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845259"/>
            <a:ext cx="2714644" cy="1798451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572140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Администратор.TATJANA\Рабочий стол\ДОБРОВОЛЕЦ ГОДА\Вялая Лолита\фото проект\jhdM9k8A5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7"/>
            <a:ext cx="3571900" cy="53604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85728"/>
            <a:ext cx="2786082" cy="3071835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Цикл обучающих семинаров по теме: «Основы создания музейной экспозиции» </a:t>
            </a:r>
            <a:endParaRPr lang="en-US" dirty="0" smtClean="0">
              <a:latin typeface="Book Antiqua" pitchFamily="18" charset="0"/>
            </a:endParaRPr>
          </a:p>
          <a:p>
            <a:endParaRPr lang="en-US" dirty="0" smtClean="0"/>
          </a:p>
        </p:txBody>
      </p:sp>
      <p:pic>
        <p:nvPicPr>
          <p:cNvPr id="4101" name="Picture 5" descr="C:\Documents and Settings\Администратор.TATJANA\Рабочий стол\ДОБРОВОЛЕЦ ГОДА\Вялая Лолита\фото проект\LDIVoNQ1C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2476462" cy="3716485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.TATJANA\Рабочий стол\ДОБРОВОЛЕЦ ГОДА\Вялая Лолита\фото проект\bFqT03yonl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7" y="3286124"/>
            <a:ext cx="503834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197493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Подготовка, и сбор экспозиции по выбранной теме. </a:t>
            </a:r>
            <a:endParaRPr lang="en-US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Подготовка макетов, информационных стендов. </a:t>
            </a:r>
            <a:endParaRPr lang="en-US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Закупка и поиск экспонатов.</a:t>
            </a:r>
          </a:p>
          <a:p>
            <a:endParaRPr lang="ru-RU" dirty="0"/>
          </a:p>
        </p:txBody>
      </p:sp>
      <p:pic>
        <p:nvPicPr>
          <p:cNvPr id="6" name="Picture 3" descr="C:\Documents and Settings\Администратор.TATJANA\Рабочий стол\ДОБРОВОЛЕЦ ГОДА\Вялая Лолита\q_94ruASp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124"/>
            <a:ext cx="2193925" cy="3292475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.TATJANA\Рабочий стол\ДОБРОВОЛЕЦ ГОДА\Вялая Лолита\VIXjjFkXl1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52"/>
            <a:ext cx="5610019" cy="3738551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.TATJANA\Рабочий стол\ДОБРОВОЛЕЦ ГОДА\Вялая Лолита\iJPs6xqen1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3143252" cy="3929066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TATJANA\Рабочий стол\ДОБРОВОЛЕЦ ГОДА\Вялая Лолита\приложение\Qk2BTxTc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43380"/>
            <a:ext cx="388191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7"/>
            <a:ext cx="2436809" cy="5286412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Монтаж экспозиции. Создание передвижной, временной экспозиции, её художественное оформление. </a:t>
            </a:r>
          </a:p>
          <a:p>
            <a:endParaRPr lang="ru-RU" dirty="0"/>
          </a:p>
        </p:txBody>
      </p:sp>
      <p:pic>
        <p:nvPicPr>
          <p:cNvPr id="8196" name="Picture 4" descr="C:\Documents and Settings\Администратор.TATJANA\Рабочий стол\ДОБРОВОЛЕЦ ГОДА\Вялая Лолита\KDYeqB8Ur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2998949" cy="4500594"/>
          </a:xfrm>
          <a:prstGeom prst="rect">
            <a:avLst/>
          </a:prstGeom>
          <a:noFill/>
        </p:spPr>
      </p:pic>
      <p:pic>
        <p:nvPicPr>
          <p:cNvPr id="8198" name="Picture 6" descr="C:\Documents and Settings\Администратор.TATJANA\Рабочий стол\ДОБРОВОЛЕЦ ГОДА\Вялая Лолита\фото проект\Agb-YDkoa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571768" cy="3859513"/>
          </a:xfrm>
          <a:prstGeom prst="rect">
            <a:avLst/>
          </a:prstGeom>
          <a:noFill/>
        </p:spPr>
      </p:pic>
      <p:pic>
        <p:nvPicPr>
          <p:cNvPr id="8199" name="Picture 7" descr="C:\Documents and Settings\Администратор.TATJANA\Рабочий стол\ДОБРОВОЛЕЦ ГОДА\Вялая Лолита\фото проект\oj1RgYiW3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2286016" cy="3429024"/>
          </a:xfrm>
          <a:prstGeom prst="rect">
            <a:avLst/>
          </a:prstGeom>
          <a:noFill/>
        </p:spPr>
      </p:pic>
      <p:pic>
        <p:nvPicPr>
          <p:cNvPr id="8200" name="Picture 8" descr="C:\Documents and Settings\Администратор.TATJANA\Рабочий стол\ДОБРОВОЛЕЦ ГОДА\Вялая Лолита\фото проект\nApeLpr1V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143248"/>
            <a:ext cx="2333712" cy="3500568"/>
          </a:xfrm>
          <a:prstGeom prst="rect">
            <a:avLst/>
          </a:prstGeom>
          <a:noFill/>
        </p:spPr>
      </p:pic>
      <p:pic>
        <p:nvPicPr>
          <p:cNvPr id="8197" name="Picture 5" descr="C:\Documents and Settings\Администратор.TATJANA\Рабочий стол\ДОБРОВОЛЕЦ ГОДА\Вялая Лолита\фото проект\5kfkl2-2w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571744"/>
            <a:ext cx="2833778" cy="425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Администратор.TATJANA\Рабочий стол\ДОБРОВОЛЕЦ ГОДА\Вялая Лолита\фото проект\NrrTLyCcE3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6326187" cy="4216400"/>
          </a:xfrm>
          <a:prstGeom prst="rect">
            <a:avLst/>
          </a:prstGeom>
          <a:noFill/>
        </p:spPr>
      </p:pic>
      <p:pic>
        <p:nvPicPr>
          <p:cNvPr id="8" name="Picture 3" descr="C:\Documents and Settings\Администратор.TATJANA\Рабочий стол\ДОБРОВОЛЕЦ ГОДА\Вялая Лолита\фото проект\46Now_fS8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3810026" cy="5715040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.TATJANA\Рабочий стол\Лидер 21 века\IPJQUFo79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000108"/>
            <a:ext cx="896280" cy="891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.TATJANA\Рабочий стол\ДОБРОВОЛЕЦ ГОДА\Вялая Лолита\фото проект\2p2j9VOGT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428604"/>
            <a:ext cx="4068989" cy="6146166"/>
          </a:xfrm>
          <a:prstGeom prst="rect">
            <a:avLst/>
          </a:prstGeom>
          <a:noFill/>
        </p:spPr>
      </p:pic>
      <p:pic>
        <p:nvPicPr>
          <p:cNvPr id="29698" name="Picture 2" descr="https://pp.userapi.com/c831309/v831309203/9ffd/zJonxyDMz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89"/>
            <a:ext cx="5429288" cy="3596903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TATJANA\Рабочий стол\ДОБРОВОЛЕЦ ГОДА\Вялая Лолита\фото проект\mEYq-SH6Hf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3571876"/>
            <a:ext cx="4609773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235</Words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Цели проекта  </vt:lpstr>
      <vt:lpstr>Задачи проекта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2018-04-23T08:43:08Z</dcterms:modified>
</cp:coreProperties>
</file>