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1" r:id="rId3"/>
    <p:sldId id="259" r:id="rId4"/>
    <p:sldId id="271" r:id="rId5"/>
    <p:sldId id="267" r:id="rId6"/>
    <p:sldId id="266" r:id="rId7"/>
    <p:sldId id="273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>
        <p:scale>
          <a:sx n="70" d="100"/>
          <a:sy n="70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878A-B475-44C9-B3DC-33EB06EED3BC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A4DE-A027-4611-9AD4-E87FD19A3A7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878A-B475-44C9-B3DC-33EB06EED3BC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A4DE-A027-4611-9AD4-E87FD19A3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878A-B475-44C9-B3DC-33EB06EED3BC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A4DE-A027-4611-9AD4-E87FD19A3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878A-B475-44C9-B3DC-33EB06EED3BC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A4DE-A027-4611-9AD4-E87FD19A3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878A-B475-44C9-B3DC-33EB06EED3BC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A4DE-A027-4611-9AD4-E87FD19A3A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878A-B475-44C9-B3DC-33EB06EED3BC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A4DE-A027-4611-9AD4-E87FD19A3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878A-B475-44C9-B3DC-33EB06EED3BC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A4DE-A027-4611-9AD4-E87FD19A3A7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878A-B475-44C9-B3DC-33EB06EED3BC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A4DE-A027-4611-9AD4-E87FD19A3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878A-B475-44C9-B3DC-33EB06EED3BC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A4DE-A027-4611-9AD4-E87FD19A3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878A-B475-44C9-B3DC-33EB06EED3BC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A4DE-A027-4611-9AD4-E87FD19A3A7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878A-B475-44C9-B3DC-33EB06EED3BC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A4DE-A027-4611-9AD4-E87FD19A3A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B9E878A-B475-44C9-B3DC-33EB06EED3BC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2C5A4DE-A027-4611-9AD4-E87FD19A3A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019" y="4653136"/>
            <a:ext cx="7920879" cy="21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проекта:</a:t>
            </a:r>
            <a:b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и укрепление здоровья молодежи, путем создания сообщества добровольцев, занимающихся профилактикой социально-значимых заболеваний и пропагандой  здорового образа жизни среди сверстников.</a:t>
            </a:r>
            <a:b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pp.userapi.com/c847219/v847219974/1161d/fO_jzuXOm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616624" cy="3874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-27384"/>
            <a:ext cx="76328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71600" y="-171400"/>
            <a:ext cx="7884368" cy="93955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«Волонтеры ради жизни»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552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человечек лидер"/>
          <p:cNvSpPr>
            <a:spLocks noChangeAspect="1" noChangeArrowheads="1"/>
          </p:cNvSpPr>
          <p:nvPr/>
        </p:nvSpPr>
        <p:spPr bwMode="auto">
          <a:xfrm>
            <a:off x="155575" y="-1608138"/>
            <a:ext cx="37909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человечек лидер"/>
          <p:cNvSpPr>
            <a:spLocks noChangeAspect="1" noChangeArrowheads="1"/>
          </p:cNvSpPr>
          <p:nvPr/>
        </p:nvSpPr>
        <p:spPr bwMode="auto">
          <a:xfrm>
            <a:off x="307975" y="-1455738"/>
            <a:ext cx="37909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549476" cy="3146804"/>
          </a:xfrm>
          <a:prstGeom prst="ellips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84051" y="764704"/>
            <a:ext cx="5019002" cy="73610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</a:t>
            </a: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93975" y="2362781"/>
            <a:ext cx="3985428" cy="6038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76056" y="3848042"/>
            <a:ext cx="5019002" cy="7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</a:t>
            </a: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566674" y="2362782"/>
            <a:ext cx="4157971" cy="6038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</a:t>
            </a: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997189" y="3848042"/>
            <a:ext cx="5019002" cy="7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09045" y="5013176"/>
            <a:ext cx="5019002" cy="7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мероприятий в районах</a:t>
            </a: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09320"/>
            <a:ext cx="467544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676456" y="6309320"/>
            <a:ext cx="467544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0"/>
            <a:ext cx="756084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115447" y="219030"/>
            <a:ext cx="5485870" cy="4766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это работает</a:t>
            </a:r>
            <a:endParaRPr lang="ru-RU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2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pp.userapi.com/c831508/v831508451/c2d41/TmwBPdDHaf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8796" r="5752" b="15844"/>
          <a:stretch/>
        </p:blipFill>
        <p:spPr bwMode="auto">
          <a:xfrm>
            <a:off x="603059" y="2276872"/>
            <a:ext cx="7813965" cy="42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443" y="1580998"/>
            <a:ext cx="8856984" cy="8640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участников из 15 районов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г.Ростова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Ростовской области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тематических интерактивных обучающих площадок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наставников из 25 человек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500" y="14000"/>
            <a:ext cx="7762948" cy="1038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06389" y="672357"/>
            <a:ext cx="7621016" cy="88012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Этап- Вовлечение и обучение :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Слёт «Волонтёры ради жизни»</a:t>
            </a:r>
            <a:b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0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5272300" y="980728"/>
            <a:ext cx="3323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3707904" y="5082861"/>
            <a:ext cx="1741455" cy="172376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32 Акции</a:t>
            </a:r>
            <a:endParaRPr lang="ru-RU" sz="2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63053" y="988572"/>
            <a:ext cx="2447351" cy="174586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18 </a:t>
            </a:r>
            <a:r>
              <a:rPr lang="ru-RU" sz="1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интеллектуальных </a:t>
            </a: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игр</a:t>
            </a:r>
            <a:endParaRPr lang="ru-RU" sz="2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5"/>
          <a:stretch/>
        </p:blipFill>
        <p:spPr>
          <a:xfrm>
            <a:off x="145683" y="709771"/>
            <a:ext cx="3058165" cy="230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7" name="Прямоугольник 6"/>
          <p:cNvSpPr/>
          <p:nvPr/>
        </p:nvSpPr>
        <p:spPr>
          <a:xfrm>
            <a:off x="490285" y="0"/>
            <a:ext cx="7992888" cy="404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84" y="3694188"/>
            <a:ext cx="3255913" cy="2162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" y="3963674"/>
            <a:ext cx="3323805" cy="223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145682" y="3013241"/>
            <a:ext cx="2548861" cy="117933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12 </a:t>
            </a:r>
            <a:r>
              <a:rPr lang="ru-RU" sz="20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флешмобов</a:t>
            </a:r>
            <a:endParaRPr lang="ru-RU" sz="20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084168" y="2791129"/>
            <a:ext cx="2880320" cy="1172545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8</a:t>
            </a:r>
          </a:p>
          <a:p>
            <a:pPr algn="ctr"/>
            <a:r>
              <a:rPr lang="ru-RU" sz="1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интерактивных </a:t>
            </a:r>
            <a:r>
              <a:rPr lang="ru-RU" sz="1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выставок</a:t>
            </a:r>
            <a:endParaRPr lang="ru-RU" sz="1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29658" y="5657399"/>
            <a:ext cx="1858945" cy="100752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 </a:t>
            </a:r>
            <a:r>
              <a:rPr lang="ru-RU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Квестов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</a:t>
            </a:r>
          </a:p>
          <a:p>
            <a:pPr algn="ctr"/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 Марафона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17" y="5842446"/>
            <a:ext cx="1728192" cy="101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" r="7489"/>
          <a:stretch/>
        </p:blipFill>
        <p:spPr bwMode="auto">
          <a:xfrm>
            <a:off x="6095894" y="610003"/>
            <a:ext cx="2808312" cy="2181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3556" y="2874606"/>
            <a:ext cx="2886343" cy="206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55576" y="0"/>
            <a:ext cx="7848872" cy="63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Этап-Сопровождение волонтеров :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Организация и проведение мероприятий в районах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6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p.userapi.com/c851332/v851332219/2b7ff/fkoI_2tms6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9" y="1047174"/>
            <a:ext cx="6840760" cy="4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0"/>
            <a:ext cx="756084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12452" y="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Этап-Поддержка и мотивация волонтеров:</a:t>
            </a:r>
            <a:b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Форум «Волонтёры ради жизни»</a:t>
            </a:r>
            <a:b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19666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Участники 15 команд поделились достигнутыми за 4 месяца  результатами,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рассказали о проведенных мероприятиях и разработали план еще на 3 месяца.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5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780928"/>
            <a:ext cx="5094231" cy="338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4010996" cy="266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1" y="0"/>
            <a:ext cx="8100518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1295" y="0"/>
            <a:ext cx="78770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Вовлечение новых участников проекта :</a:t>
            </a:r>
          </a:p>
          <a:p>
            <a:pPr algn="ctr"/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«Чемпионат» 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школьных 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волонтерских объединений</a:t>
            </a:r>
          </a:p>
          <a:p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708972" y="1124744"/>
            <a:ext cx="1788210" cy="158417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9 команд</a:t>
            </a:r>
            <a:endParaRPr lang="ru-RU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00192" y="4293096"/>
            <a:ext cx="1788210" cy="1584177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3 победителя</a:t>
            </a:r>
            <a:endParaRPr lang="ru-RU" sz="1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4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0"/>
            <a:ext cx="756084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61972"/>
            <a:ext cx="5783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«Путешествие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ради жизни»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96" y="1359541"/>
            <a:ext cx="4048706" cy="404870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35400" y="4131391"/>
            <a:ext cx="2292596" cy="125803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10 встреч</a:t>
            </a:r>
          </a:p>
          <a:p>
            <a:pPr algn="ctr"/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</a:t>
            </a:r>
          </a:p>
          <a:p>
            <a:pPr algn="ctr"/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90 минут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04248" y="1700808"/>
            <a:ext cx="2111237" cy="119693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Cambria" pitchFamily="18" charset="0"/>
              </a:rPr>
              <a:t>Team building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6899" y="6211669"/>
            <a:ext cx="8915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Программа позволяет понять, какое место ты занимаешь в этом мире и что мир значит для тебя .</a:t>
            </a:r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6899" y="1052736"/>
            <a:ext cx="3133869" cy="104200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mbria" pitchFamily="18" charset="0"/>
                <a:cs typeface="Arial" pitchFamily="34" charset="0"/>
              </a:rPr>
              <a:t>Развитие потенциала молодых людей</a:t>
            </a:r>
            <a:endParaRPr lang="ru-RU" sz="1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759740" y="4760407"/>
            <a:ext cx="3332984" cy="138023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mbria" pitchFamily="18" charset="0"/>
                <a:cs typeface="Arial" pitchFamily="34" charset="0"/>
              </a:rPr>
              <a:t>Формирование сильной личности, готовой  к ответственности</a:t>
            </a:r>
            <a:endParaRPr lang="ru-RU" sz="1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19" y="992095"/>
            <a:ext cx="4954511" cy="117951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Программа 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«Путешествие  ради жизни»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3696383"/>
            <a:ext cx="4133409" cy="3100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7058269" y="4756466"/>
            <a:ext cx="1883532" cy="97989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Школьники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7260468" y="5820865"/>
            <a:ext cx="1883532" cy="97989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Студенты ВУЗов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190013" y="4461187"/>
            <a:ext cx="1883532" cy="97989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Студенты колледжей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169296" y="5590806"/>
            <a:ext cx="2091172" cy="113229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Молодежные активы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730056" y="3983527"/>
            <a:ext cx="4686977" cy="96760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Охват :</a:t>
            </a:r>
          </a:p>
          <a:p>
            <a: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 Ростов-на-Дону и Ростовская обл.:</a:t>
            </a:r>
            <a:br>
              <a:rPr lang="ru-RU" sz="20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0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17364" y="1406365"/>
            <a:ext cx="4339660" cy="2491871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itchFamily="2" charset="2"/>
              <a:buChar char="Ø"/>
            </a:pPr>
            <a:endParaRPr lang="ru-RU" sz="1800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  <a:latin typeface="Cambria" pitchFamily="18" charset="0"/>
              </a:rPr>
              <a:t>Развитие личностных качеств, позволяющих противостоять рискам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dirty="0">
                <a:solidFill>
                  <a:srgbClr val="C00000"/>
                </a:solidFill>
                <a:latin typeface="Cambria" pitchFamily="18" charset="0"/>
              </a:rPr>
              <a:t>Формирование ответственного отношения к своему здоровью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C00000"/>
                </a:solidFill>
                <a:latin typeface="Cambria" pitchFamily="18" charset="0"/>
              </a:rPr>
              <a:t>Сохранение </a:t>
            </a:r>
            <a:r>
              <a:rPr lang="ru-RU" sz="1800" dirty="0">
                <a:solidFill>
                  <a:srgbClr val="C00000"/>
                </a:solidFill>
                <a:latin typeface="Cambria" pitchFamily="18" charset="0"/>
              </a:rPr>
              <a:t>репродуктивного здоровья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C00000"/>
                </a:solidFill>
                <a:latin typeface="Cambria" pitchFamily="18" charset="0"/>
              </a:rPr>
              <a:t>Профилактика  ВИЧ и других социально-опасных заболеваний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AutoShape 2" descr="https://pp.userapi.com/c849520/v849520147/178f68/SB3b89R7t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4" descr="https://pp.userapi.com/c848624/v848624420/127d90/ASCKBuU6p4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54"/>
          <a:stretch/>
        </p:blipFill>
        <p:spPr bwMode="auto">
          <a:xfrm>
            <a:off x="4403259" y="764704"/>
            <a:ext cx="4725843" cy="281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71640" y="395372"/>
            <a:ext cx="337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Cambria" pitchFamily="18" charset="0"/>
              </a:rPr>
              <a:t>Тренерский состав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4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9139" y="0"/>
            <a:ext cx="7669285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39" y="761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«Волонтеры ради жизни»</a:t>
            </a:r>
            <a:b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 уже 236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b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Присоединяйся!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801273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https://vk.com/dance4life_rostov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9139" y="6305664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Тел. +7 904 44 94 567</a:t>
            </a:r>
            <a:endParaRPr lang="ru-RU" sz="20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896298"/>
            <a:ext cx="1866614" cy="186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4963952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Наши контакты:</a:t>
            </a:r>
            <a:endParaRPr lang="ru-RU" sz="20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272028"/>
            <a:ext cx="412440" cy="41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19139" y="5398258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dance4life_rostov</a:t>
            </a:r>
            <a:endParaRPr lang="ru-RU" sz="2000" b="1" i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324" y="5785262"/>
            <a:ext cx="415452" cy="37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06430"/>
            <a:ext cx="5724128" cy="379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81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213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Цель проекта: Сохранение и укрепление здоровья молодежи, путем создания сообщества добровольцев, занимающихся профилактикой социально-значимых заболеваний и пропагандой  здорового образа жизни среди сверстников.  </vt:lpstr>
      <vt:lpstr>Вовлечение</vt:lpstr>
      <vt:lpstr>1 Этап- Вовлечение и обучение : Слёт «Волонтёры ради жизни»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 «Путешествие  ради жизни»  </vt:lpstr>
      <vt:lpstr>«Волонтеры ради жизни» Нас уже 236 человек Присоединяйся!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дети</dc:creator>
  <cp:lastModifiedBy>Ivan</cp:lastModifiedBy>
  <cp:revision>39</cp:revision>
  <dcterms:created xsi:type="dcterms:W3CDTF">2019-03-19T20:25:34Z</dcterms:created>
  <dcterms:modified xsi:type="dcterms:W3CDTF">2019-06-16T20:53:51Z</dcterms:modified>
</cp:coreProperties>
</file>