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69" r:id="rId5"/>
    <p:sldId id="265" r:id="rId6"/>
    <p:sldId id="270" r:id="rId7"/>
    <p:sldId id="266" r:id="rId8"/>
    <p:sldId id="272" r:id="rId9"/>
    <p:sldId id="273" r:id="rId10"/>
    <p:sldId id="261" r:id="rId11"/>
    <p:sldId id="262" r:id="rId12"/>
    <p:sldId id="258" r:id="rId13"/>
    <p:sldId id="263" r:id="rId14"/>
    <p:sldId id="267" r:id="rId15"/>
    <p:sldId id="259" r:id="rId16"/>
    <p:sldId id="271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60"/>
  </p:normalViewPr>
  <p:slideViewPr>
    <p:cSldViewPr>
      <p:cViewPr varScale="1">
        <p:scale>
          <a:sx n="63" d="100"/>
          <a:sy n="63" d="100"/>
        </p:scale>
        <p:origin x="-1392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heel spokes="8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88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>
    <p:wheel spokes="8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c.pics.livejournal.com/chronograph/16022037/1060866/1060866_original.jpg" TargetMode="External"/><Relationship Id="rId13" Type="http://schemas.openxmlformats.org/officeDocument/2006/relationships/hyperlink" Target="http://images.sciencedaily.com/2010/11/101127105348-large.jpg" TargetMode="External"/><Relationship Id="rId3" Type="http://schemas.openxmlformats.org/officeDocument/2006/relationships/hyperlink" Target="http://smartnews.ru/storage/c/2013/02/08/1360311296_868891_43.jpg" TargetMode="External"/><Relationship Id="rId7" Type="http://schemas.openxmlformats.org/officeDocument/2006/relationships/hyperlink" Target="http://kornilova.by/upload/iblock/830/11..jpg" TargetMode="External"/><Relationship Id="rId12" Type="http://schemas.openxmlformats.org/officeDocument/2006/relationships/hyperlink" Target="http://www.zooprim.ru/upload_files/news/69_1.jpg" TargetMode="External"/><Relationship Id="rId2" Type="http://schemas.openxmlformats.org/officeDocument/2006/relationships/hyperlink" Target="http://www.poetryclub.com.ua/upload/poem_all/0038827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2krota.ru/uploads/posts/2011-01/100401Dogs_13.jpg" TargetMode="External"/><Relationship Id="rId11" Type="http://schemas.openxmlformats.org/officeDocument/2006/relationships/hyperlink" Target="http://karpovka.net/pics/2013/12/bezdomnye-kosheky-y-sobaky.jpg" TargetMode="External"/><Relationship Id="rId5" Type="http://schemas.openxmlformats.org/officeDocument/2006/relationships/hyperlink" Target="http://s46.radikal.ru/i111/0904/2d/ef97940089ff.jpg" TargetMode="External"/><Relationship Id="rId10" Type="http://schemas.openxmlformats.org/officeDocument/2006/relationships/hyperlink" Target="http://stat8.blog.ru/lr/0a05242398709888e4cbf589bd34418b" TargetMode="External"/><Relationship Id="rId4" Type="http://schemas.openxmlformats.org/officeDocument/2006/relationships/hyperlink" Target="http://img1.liveinternet.ru/images/attach/c/2/65/6/65006179_1286487794_584.jpg" TargetMode="External"/><Relationship Id="rId9" Type="http://schemas.openxmlformats.org/officeDocument/2006/relationships/hyperlink" Target="http://www.ilovepetersburg.ru/sites/default/files/neobyshnye_dostoprimy/pamytnik_mymy_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504000" y="345960"/>
            <a:ext cx="9071280" cy="11718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ездомные животные</a:t>
            </a:r>
            <a:endParaRPr sz="48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744000" y="3564000"/>
            <a:ext cx="5975280" cy="347292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r"/>
            <a:r>
              <a:rPr lang="ru-RU" sz="2400" dirty="0"/>
              <a:t>Работу выполнили</a:t>
            </a:r>
            <a:endParaRPr sz="2400"/>
          </a:p>
          <a:p>
            <a:pPr algn="r"/>
            <a:r>
              <a:rPr lang="ru-RU" sz="2400" dirty="0" smtClean="0"/>
              <a:t>ученица 8 </a:t>
            </a:r>
            <a:r>
              <a:rPr lang="ru-RU" sz="2400" dirty="0"/>
              <a:t>«Б» </a:t>
            </a:r>
            <a:r>
              <a:rPr lang="ru-RU" sz="2400" dirty="0" smtClean="0"/>
              <a:t>класса</a:t>
            </a:r>
          </a:p>
          <a:p>
            <a:pPr algn="r"/>
            <a:r>
              <a:rPr lang="ru-RU" sz="2400" dirty="0" smtClean="0"/>
              <a:t>МКОУ «СОШ </a:t>
            </a:r>
          </a:p>
          <a:p>
            <a:pPr algn="r"/>
            <a:r>
              <a:rPr lang="ru-RU" sz="2400" dirty="0" smtClean="0"/>
              <a:t>ст. </a:t>
            </a:r>
            <a:r>
              <a:rPr lang="ru-RU" sz="2400" dirty="0" err="1" smtClean="0"/>
              <a:t>Екатериноградской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pPr algn="r"/>
            <a:r>
              <a:rPr lang="ru-RU" sz="2400" dirty="0" err="1" smtClean="0"/>
              <a:t>Стаценко</a:t>
            </a:r>
            <a:r>
              <a:rPr lang="ru-RU" sz="2400" dirty="0" smtClean="0"/>
              <a:t> Светлана</a:t>
            </a:r>
            <a:endParaRPr sz="2400"/>
          </a:p>
          <a:p>
            <a:pPr algn="r"/>
            <a:endParaRPr lang="ru-RU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6196" y="1350945"/>
            <a:ext cx="3465549" cy="294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www.poetryclub.com.ua/upload/poem_all/003882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792" y="2267669"/>
            <a:ext cx="5753100" cy="390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.sciencedaily.com/2010/11/101127105348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55501"/>
            <a:ext cx="4077016" cy="543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3816176" y="323453"/>
            <a:ext cx="6264449" cy="7128927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Часто бывает, что отчаявшегося человека, стоящего на краю пропасти,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 любящего никого и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никем 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не любимого,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спасает преданное ему существо,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своей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лаской и верностью </a:t>
            </a:r>
            <a:r>
              <a:rPr lang="ru-RU" sz="3200" b="1" dirty="0" smtClean="0">
                <a:solidFill>
                  <a:srgbClr val="0070C0"/>
                </a:solidFill>
              </a:rPr>
              <a:t>растапливает лёд в сердце,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возвращает к жизни.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82528" y="4708531"/>
            <a:ext cx="9644130" cy="264320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Есть </a:t>
            </a:r>
            <a:r>
              <a:rPr lang="ru-RU" sz="3600" b="1" dirty="0" smtClean="0">
                <a:solidFill>
                  <a:srgbClr val="FF0000"/>
                </a:solidFill>
              </a:rPr>
              <a:t>добрые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люди.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Они заботятся о брошенных животных. Строят для них приюты. Люди, которые работают в приюте, заботятся об этих животных, стараются брошенным животным найти новых хозяев.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04" y="207937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89983" y="207937"/>
            <a:ext cx="443667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28" y="922317"/>
            <a:ext cx="524533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397238" y="5351473"/>
            <a:ext cx="63183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Без кошки нет дома, без собаки - двора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842" y="6280167"/>
            <a:ext cx="942981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Если лает домашняя собака, это хорошо. Но когда лает бездомная собака, это плохо и опасно.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8144" y="0"/>
            <a:ext cx="6143668" cy="15696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Твоей любви, хватило бы на тысячу,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А</a:t>
            </a:r>
            <a:r>
              <a:rPr lang="ru-RU" sz="2400" b="1" dirty="0" smtClean="0">
                <a:solidFill>
                  <a:srgbClr val="0070C0"/>
                </a:solidFill>
              </a:rPr>
              <a:t> верности твоей на миллион!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Собака – это вечное открытие!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Собака – бесконечный разговор!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2/65/6/65006179_1286487794_5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95" y="323453"/>
            <a:ext cx="10149389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253966" y="4137027"/>
            <a:ext cx="9644130" cy="3071834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Будем хорошими людьми.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будем бросать животных.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Будем заботиться о тех, кого приручили.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 если увидим бездомного котёнка или собачку, постараемся проявить о них заботу: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покормим, обогреем.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28" y="207936"/>
            <a:ext cx="5715040" cy="378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4611684" y="350813"/>
            <a:ext cx="5143536" cy="12144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ВЫВОД: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92" y="323453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http://www.poetryclub.com.ua/upload/poem_all/00388273.jpg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827509"/>
            <a:ext cx="755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http://smartnews.ru/storage/c/2013/02/08/1360311296_868891_43.jpg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792" y="1259557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http://img1.liveinternet.ru/images/attach/c/2/65/6/65006179_1286487794_584.jpg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1835621"/>
            <a:ext cx="755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http://s46.radikal.ru/i111/0904/2d/ef97940089ff.jpg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339677"/>
            <a:ext cx="7055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http://2krota.ru/uploads/posts/2011-01/100401Dogs_13.jpg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808" y="2771725"/>
            <a:ext cx="465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</a:t>
            </a:r>
            <a:r>
              <a:rPr lang="en-US" dirty="0" err="1" smtClean="0">
                <a:hlinkClick r:id="rId7"/>
              </a:rPr>
              <a:t>kornilova.by</a:t>
            </a:r>
            <a:r>
              <a:rPr lang="en-US" dirty="0" smtClean="0">
                <a:hlinkClick r:id="rId7"/>
              </a:rPr>
              <a:t>/upload/</a:t>
            </a:r>
            <a:r>
              <a:rPr lang="en-US" dirty="0" err="1" smtClean="0">
                <a:hlinkClick r:id="rId7"/>
              </a:rPr>
              <a:t>iblock</a:t>
            </a:r>
            <a:r>
              <a:rPr lang="en-US" dirty="0" smtClean="0">
                <a:hlinkClick r:id="rId7"/>
              </a:rPr>
              <a:t>/830/11..jpg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5816" y="3194481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http://ic.pics.livejournal.com/chronograph/16022037/1060866/1060866_original.jpg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799" y="3635821"/>
            <a:ext cx="964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http://www.ilovepetersburg.ru/sites/default/files/neobyshnye_dostoprimy/pamytnik_mymy_01.jpg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3808" y="449991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http://stat8.blog.ru/lr/0a05242398709888e4cbf589bd34418b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1800" y="500397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http://karpovka.net/pics/2013/12/bezdomnye-kosheky-y-sobaky.jpg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1801" y="5508029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http://www.zooprim.ru/upload_files/news/69_1.jpg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3808" y="6012085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http://images.sciencedaily.com/2010/11/101127105348-large.jpg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143768" y="827509"/>
            <a:ext cx="9792840" cy="5976664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древние времена человек первым приручил собаку.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Собака – друг человека.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 люди не всегда это помнят. Некоторые могут выгнать собак на улицу или усыпить.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Так делать НЕЛЬЗЯ!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Животные тоже хотят ЖИТЬ!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5471" y="5780101"/>
            <a:ext cx="8429684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	Это памятник сенбернару </a:t>
            </a:r>
            <a:r>
              <a:rPr lang="ru-RU" sz="2400" b="1" dirty="0" err="1" smtClean="0">
                <a:solidFill>
                  <a:srgbClr val="0070C0"/>
                </a:solidFill>
                <a:latin typeface="Arial Narrow" pitchFamily="34" charset="0"/>
              </a:rPr>
              <a:t>Барри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—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статуя собаки с прижавшимся к ней ребенком.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Надпись гласит: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Барри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спасшему сорок человек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убитому сорок первым».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kornilova.by/upload/iblock/830/11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8024" y="0"/>
            <a:ext cx="4608512" cy="575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4098" y="207937"/>
            <a:ext cx="7271290" cy="529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2660" y="5637225"/>
            <a:ext cx="80010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ёс породы </a:t>
            </a:r>
            <a:r>
              <a:rPr lang="ru-RU" sz="2400" b="1" dirty="0" err="1" smtClean="0">
                <a:solidFill>
                  <a:srgbClr val="0070C0"/>
                </a:solidFill>
              </a:rPr>
              <a:t>Акита-ину</a:t>
            </a:r>
            <a:r>
              <a:rPr lang="ru-RU" sz="2400" b="1" dirty="0" smtClean="0">
                <a:solidFill>
                  <a:srgbClr val="0070C0"/>
                </a:solidFill>
              </a:rPr>
              <a:t>, являющийся символом верности и преданности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Японии.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090" y="5853515"/>
            <a:ext cx="975522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	В Тольятти на протяжении семи лет немецкая овчарка,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хозяева которой погибли в автокатастрофе, ждала их на обочине дороги. После смерти преданной собаки люди поставили ей памятник,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который посвятили верности. </a:t>
            </a:r>
            <a:endParaRPr lang="ru-RU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9218" name="Picture 2" descr="http://ic.pics.livejournal.com/chronograph/16022037/1060866/1060866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9952" y="0"/>
            <a:ext cx="6336704" cy="587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 l="6668" r="19241"/>
          <a:stretch>
            <a:fillRect/>
          </a:stretch>
        </p:blipFill>
        <p:spPr bwMode="auto">
          <a:xfrm>
            <a:off x="4248224" y="395461"/>
            <a:ext cx="5544616" cy="560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www.ilovepetersburg.ru/sites/default/files/neobyshnye_dostoprimy/pamytnik_mymy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25826" cy="628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2594" y="6251916"/>
            <a:ext cx="90011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Э</a:t>
            </a:r>
            <a:r>
              <a:rPr lang="ru-RU" sz="2400" b="1" dirty="0" smtClean="0">
                <a:solidFill>
                  <a:srgbClr val="0070C0"/>
                </a:solidFill>
              </a:rPr>
              <a:t>то увековеченные сапоги Герасима и печальная </a:t>
            </a:r>
            <a:r>
              <a:rPr lang="ru-RU" sz="2400" b="1" dirty="0" err="1" smtClean="0">
                <a:solidFill>
                  <a:srgbClr val="0070C0"/>
                </a:solidFill>
              </a:rPr>
              <a:t>Муму</a:t>
            </a:r>
            <a:r>
              <a:rPr lang="ru-RU" sz="2400" b="1" dirty="0" smtClean="0">
                <a:solidFill>
                  <a:srgbClr val="0070C0"/>
                </a:solidFill>
              </a:rPr>
              <a:t>. Установлено в Санкт-Петербурге у входа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клуб-кафе "</a:t>
            </a:r>
            <a:r>
              <a:rPr lang="ru-RU" sz="2400" b="1" dirty="0" err="1" smtClean="0">
                <a:solidFill>
                  <a:srgbClr val="0070C0"/>
                </a:solidFill>
              </a:rPr>
              <a:t>Муму</a:t>
            </a:r>
            <a:r>
              <a:rPr lang="ru-RU" sz="2400" b="1" dirty="0" smtClean="0">
                <a:solidFill>
                  <a:srgbClr val="0070C0"/>
                </a:solidFill>
              </a:rPr>
              <a:t>" на площади Тургенева.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martnews.ru/storage/c/2013/02/08/1360311296_868891_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815" y="179437"/>
            <a:ext cx="9111945" cy="68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46.radikal.ru/i111/0904/2d/ef97940089f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1960" y="-28881"/>
            <a:ext cx="6120680" cy="766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8.blog.ru/lr/0a05242398709888e4cbf589bd34418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88632" cy="374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2968610" y="3494085"/>
            <a:ext cx="6786610" cy="3775115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Как больно, как жалко видеть бездомных животных, выброшенных на улицу прежними хозяевами. Но для бездомного пса, прогнавший его всегда остается хозяином, ему навсегда отданы верность и привязанность.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сердце животного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нет места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злости, обиде, злопамятности.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338</Words>
  <Application>Microsoft Office PowerPoint</Application>
  <PresentationFormat>Произвольный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Sshi</cp:lastModifiedBy>
  <cp:revision>25</cp:revision>
  <dcterms:modified xsi:type="dcterms:W3CDTF">2018-05-22T07:13:02Z</dcterms:modified>
</cp:coreProperties>
</file>