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5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74EE8-66E5-78E8-249F-210F0D166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676AB-A5BF-1541-7D35-B684D51E7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F4FFA-715C-C69C-C3CA-75C88A2E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A76BA-02F9-1BC4-0136-023AE144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5599FA-D18A-DF71-95D8-15FD3E85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1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92A38-3F61-40C4-A8CC-53939267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B31598-C7A2-1051-EB3F-51670BAB2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B5A7BC-6899-56D5-BD10-C679A081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5579C-5249-9AC5-4161-68354BD2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46639-C73D-4F8E-60D6-99BB43DF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2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CC49EE-23B9-3289-306F-2DF9660B7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2CC8C3-DB2A-9C45-9F59-48F570537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5E0CF-DFF4-22BA-BA46-580A313F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54468-836F-9165-C5D1-4B13E650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19C6C-165E-FEF0-5954-2FB34849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F3F3C-FA42-E548-24D5-C1FD3C27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CA62F9-26A4-CCC0-C09D-A05041643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C5544-C293-7A92-026E-AD8D9889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0DFDF-9986-B7E6-C4D2-E4F36AFF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0C26E-57E0-E343-E5DA-49573588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08C96-2B17-2974-5223-7BC90B4C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AA35E3-D361-FCFE-44B0-7B425F42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D0CC9-F10F-A8CC-3B62-6830BC7C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99D74-51C6-FF3C-3C58-FAB8ED4F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65B22-C647-2B17-DB29-98251BA3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2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1271C-A14C-ACF7-15E4-61D9CBA0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E7E49-ADB1-7174-E749-03FF997E0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1FE97-2400-FA0E-B2E5-8A0895476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42A2EA-AEA9-A7F2-D154-B558AD98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E4671B-AC4D-C667-544C-42FA85FB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DB73A-CF9A-8021-A5EF-AFFAD28A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3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22950-7FB2-9A9B-4234-2A1F8F1A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21E42-8C81-9347-1ACF-ABEED163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ACE745-08BF-861B-AF5C-B8260BE08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611EB6-1264-B28F-5F48-B5AFF9EA7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02A0B1-025D-B40E-5AD6-6BD723FF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C71F52-2A8E-ECE2-B941-B1C74C39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9BF2EB-4AE3-3374-2B03-5E1E7F5D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A7669-C025-2FFB-9A79-58018D4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4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AC820-F5BF-EBAF-7B2A-5BCA4EA2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3C0F9F-ACE4-0F13-CEEE-6EA18716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A5E9BC-BD8E-1700-DACF-8F02AB02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09463B-652D-1FCE-4C9E-831DACBC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154ABD-3E2A-7C32-5F9F-F70C4AF4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574ADE-1137-F1CF-5780-4B4A4456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37B6FA-678F-3924-20E4-041D7401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D6356-185D-3A1C-F29D-C63A6E6D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6525B-76C6-E589-6848-252BA999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6871DA-2A9F-21D1-B32B-C8F290106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CB61AE-B7D4-660D-2ABD-9E12BE40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4C0BCB-D4A9-909E-8354-20403504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BA838B-A1A9-2CE5-26B8-D1ED4145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6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46A04-B2E7-D0D2-600D-936D0678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E26D0E-A6EA-F7BD-CF02-D41D5082C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C4342B-1C06-6F79-8467-C38730990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9A5BFE-12B1-43EA-A6E8-09AA9B3C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FF90F-E638-27FE-A066-DFD6AE22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1B648-00CA-C1C1-36E4-7F1B9E5D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0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EA589-308A-1629-6941-EBE1992C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351648-0D3A-7990-1CE6-2B1F7483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A7EEB-E570-355C-B511-47B537489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A50F-A261-48E3-A495-6D387F6CC6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BCA403-3EE8-18E4-181B-C61F34F10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041F8-6359-BA19-B25A-DB84E7E1B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2FD3-0175-48EF-8A49-6C2037F36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7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07D0D-A96F-9BEC-1B49-0F0EEF8D1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7E5CAB-D71F-C2F0-3F10-D3848384B7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AA2B4B-EBFA-1621-3782-2865A81A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48256-AFE2-968B-6A96-59804999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F7465F1-33BB-F852-CCB0-68877B7A6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3009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6FC79-60FF-6E91-7408-2BDFC6B2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9D9A3C-2134-90B8-A11C-10361AD57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86230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6A28B-98B4-2775-F870-7F36E887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27D4E6-4B3E-54A5-9385-6C6C23BCA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13341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FED39-DE54-EECF-623E-0DD3F55E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0464A9-AEE7-3499-ED5D-974DA6AE4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33745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7007-6EC8-9DC4-7E5C-C3FC22BE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7261F6-B1AF-4053-153D-D59E16192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431"/>
          </a:xfrm>
        </p:spPr>
      </p:pic>
    </p:spTree>
    <p:extLst>
      <p:ext uri="{BB962C8B-B14F-4D97-AF65-F5344CB8AC3E}">
        <p14:creationId xmlns:p14="http://schemas.microsoft.com/office/powerpoint/2010/main" val="365055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F464B-F700-85BE-6739-BC9CB5FC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422D36-50BA-99D1-4CCE-F3EAFE500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431"/>
          </a:xfrm>
        </p:spPr>
      </p:pic>
    </p:spTree>
    <p:extLst>
      <p:ext uri="{BB962C8B-B14F-4D97-AF65-F5344CB8AC3E}">
        <p14:creationId xmlns:p14="http://schemas.microsoft.com/office/powerpoint/2010/main" val="181301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4FDE-6B87-2975-EAAE-AB090140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5DA751-0370-9CF9-B4BA-706326958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431"/>
          </a:xfrm>
        </p:spPr>
      </p:pic>
    </p:spTree>
    <p:extLst>
      <p:ext uri="{BB962C8B-B14F-4D97-AF65-F5344CB8AC3E}">
        <p14:creationId xmlns:p14="http://schemas.microsoft.com/office/powerpoint/2010/main" val="38155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06A8-128D-964A-EA37-77B47C2D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73E2ED-0272-3AFA-F9C3-FEFEB57D6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48" cy="6858000"/>
          </a:xfrm>
        </p:spPr>
      </p:pic>
    </p:spTree>
    <p:extLst>
      <p:ext uri="{BB962C8B-B14F-4D97-AF65-F5344CB8AC3E}">
        <p14:creationId xmlns:p14="http://schemas.microsoft.com/office/powerpoint/2010/main" val="3095791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Dima</dc:creator>
  <cp:lastModifiedBy>Dima</cp:lastModifiedBy>
  <cp:revision>3</cp:revision>
  <dcterms:created xsi:type="dcterms:W3CDTF">2025-01-21T07:13:54Z</dcterms:created>
  <dcterms:modified xsi:type="dcterms:W3CDTF">2025-01-21T11:55:32Z</dcterms:modified>
</cp:coreProperties>
</file>