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2" r:id="rId4"/>
    <p:sldId id="266" r:id="rId5"/>
    <p:sldId id="269" r:id="rId6"/>
    <p:sldId id="268" r:id="rId7"/>
    <p:sldId id="273" r:id="rId8"/>
    <p:sldId id="267" r:id="rId9"/>
    <p:sldId id="260" r:id="rId10"/>
    <p:sldId id="274" r:id="rId11"/>
    <p:sldId id="270" r:id="rId12"/>
    <p:sldId id="275" r:id="rId13"/>
  </p:sldIdLst>
  <p:sldSz cx="28440063" cy="16200438"/>
  <p:notesSz cx="6858000" cy="9144000"/>
  <p:defaultTextStyle>
    <a:defPPr>
      <a:defRPr lang="en-US"/>
    </a:defPPr>
    <a:lvl1pPr marL="0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1pPr>
    <a:lvl2pPr marL="1349404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2pPr>
    <a:lvl3pPr marL="2698808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3pPr>
    <a:lvl4pPr marL="4048211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4pPr>
    <a:lvl5pPr marL="5397615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5pPr>
    <a:lvl6pPr marL="6747019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6pPr>
    <a:lvl7pPr marL="8096423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7pPr>
    <a:lvl8pPr marL="9445826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8pPr>
    <a:lvl9pPr marL="10795227" algn="l" defTabSz="1349404" rtl="0" eaLnBrk="1" latinLnBrk="0" hangingPunct="1">
      <a:defRPr sz="53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3" userDrawn="1">
          <p15:clr>
            <a:srgbClr val="A4A3A4"/>
          </p15:clr>
        </p15:guide>
        <p15:guide id="2" pos="861" userDrawn="1">
          <p15:clr>
            <a:srgbClr val="A4A3A4"/>
          </p15:clr>
        </p15:guide>
        <p15:guide id="3" pos="89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A1B"/>
    <a:srgbClr val="EE9A1B"/>
    <a:srgbClr val="CD5946"/>
    <a:srgbClr val="101213"/>
    <a:srgbClr val="00A86B"/>
    <a:srgbClr val="2A66D8"/>
    <a:srgbClr val="770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4"/>
    <p:restoredTop sz="94648"/>
  </p:normalViewPr>
  <p:slideViewPr>
    <p:cSldViewPr snapToGrid="0" snapToObjects="1">
      <p:cViewPr varScale="1">
        <p:scale>
          <a:sx n="34" d="100"/>
          <a:sy n="34" d="100"/>
        </p:scale>
        <p:origin x="994" y="106"/>
      </p:cViewPr>
      <p:guideLst>
        <p:guide orient="horz" pos="5103"/>
        <p:guide pos="861"/>
        <p:guide pos="89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3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4EDFE2CE-5ED4-B42C-CB0C-81CD9B26F4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D2E4B2-ACB1-C253-B5DA-054AAD6032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A6D3-7787-4C42-AF15-BA03BC26CF8E}" type="datetimeFigureOut">
              <a:rPr lang="x-none" smtClean="0"/>
              <a:t>11/05/2022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3EA6DB-F011-BF29-32DD-BBC919DB4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5DF3DE-CB0A-68BB-6971-8DCFAD71D0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9CCB-CB3D-774B-8FA4-E6DE7C519B2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5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03F8A-3D81-8049-9754-83E39BAB11F2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43000"/>
            <a:ext cx="5416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7084-0C7A-834E-89CE-211F4D379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4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1pPr>
    <a:lvl2pPr marL="107102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2pPr>
    <a:lvl3pPr marL="2142045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3pPr>
    <a:lvl4pPr marL="321306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4pPr>
    <a:lvl5pPr marL="4284088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5pPr>
    <a:lvl6pPr marL="535510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6pPr>
    <a:lvl7pPr marL="6426127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7pPr>
    <a:lvl8pPr marL="7497152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8pPr>
    <a:lvl9pPr marL="8568171" algn="l" defTabSz="2142045" rtl="0" eaLnBrk="1" latinLnBrk="0" hangingPunct="1">
      <a:defRPr sz="2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0725" y="1143000"/>
            <a:ext cx="541655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27084-0C7A-834E-89CE-211F4D3793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0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5008" y="2651323"/>
            <a:ext cx="21330047" cy="5640152"/>
          </a:xfrm>
        </p:spPr>
        <p:txBody>
          <a:bodyPr anchor="b"/>
          <a:lstStyle>
            <a:lvl1pPr algn="ctr">
              <a:defRPr sz="139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5008" y="8508981"/>
            <a:ext cx="21330047" cy="3911355"/>
          </a:xfrm>
        </p:spPr>
        <p:txBody>
          <a:bodyPr/>
          <a:lstStyle>
            <a:lvl1pPr marL="0" indent="0" algn="ctr">
              <a:buNone/>
              <a:defRPr sz="5598"/>
            </a:lvl1pPr>
            <a:lvl2pPr marL="1066510" indent="0" algn="ctr">
              <a:buNone/>
              <a:defRPr sz="4665"/>
            </a:lvl2pPr>
            <a:lvl3pPr marL="2133021" indent="0" algn="ctr">
              <a:buNone/>
              <a:defRPr sz="4199"/>
            </a:lvl3pPr>
            <a:lvl4pPr marL="3199531" indent="0" algn="ctr">
              <a:buNone/>
              <a:defRPr sz="3732"/>
            </a:lvl4pPr>
            <a:lvl5pPr marL="4266042" indent="0" algn="ctr">
              <a:buNone/>
              <a:defRPr sz="3732"/>
            </a:lvl5pPr>
            <a:lvl6pPr marL="5332552" indent="0" algn="ctr">
              <a:buNone/>
              <a:defRPr sz="3732"/>
            </a:lvl6pPr>
            <a:lvl7pPr marL="6399063" indent="0" algn="ctr">
              <a:buNone/>
              <a:defRPr sz="3732"/>
            </a:lvl7pPr>
            <a:lvl8pPr marL="7465573" indent="0" algn="ctr">
              <a:buNone/>
              <a:defRPr sz="3732"/>
            </a:lvl8pPr>
            <a:lvl9pPr marL="8532084" indent="0" algn="ctr">
              <a:buNone/>
              <a:defRPr sz="373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3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52420" y="862524"/>
            <a:ext cx="6132389" cy="1372912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5254" y="862524"/>
            <a:ext cx="18041665" cy="137291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83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B1296E2-464B-BA49-8C93-162539ECA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31068"/>
          <a:stretch/>
        </p:blipFill>
        <p:spPr>
          <a:xfrm>
            <a:off x="8" y="8"/>
            <a:ext cx="28440063" cy="162004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3A2B9A0-4D9C-7A46-A266-FE12BF24500B}"/>
              </a:ext>
            </a:extLst>
          </p:cNvPr>
          <p:cNvSpPr/>
          <p:nvPr userDrawn="1"/>
        </p:nvSpPr>
        <p:spPr>
          <a:xfrm>
            <a:off x="14268802" y="12659682"/>
            <a:ext cx="9535403" cy="3540757"/>
          </a:xfrm>
          <a:prstGeom prst="rect">
            <a:avLst/>
          </a:prstGeom>
          <a:solidFill>
            <a:srgbClr val="2A6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D17881-2F09-E34B-AC55-389FA7FDD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43000"/>
          </a:blip>
          <a:srcRect l="45042" t="78316" r="24760"/>
          <a:stretch/>
        </p:blipFill>
        <p:spPr>
          <a:xfrm>
            <a:off x="14270519" y="12668967"/>
            <a:ext cx="9533688" cy="3512911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xmlns="" id="{035FC80A-ECA8-1B46-952F-A2CACA89924C}"/>
              </a:ext>
            </a:extLst>
          </p:cNvPr>
          <p:cNvSpPr/>
          <p:nvPr userDrawn="1"/>
        </p:nvSpPr>
        <p:spPr>
          <a:xfrm>
            <a:off x="8" y="-3"/>
            <a:ext cx="28440063" cy="12659684"/>
          </a:xfrm>
          <a:custGeom>
            <a:avLst/>
            <a:gdLst>
              <a:gd name="connsiteX0" fmla="*/ 4860132 w 9720263"/>
              <a:gd name="connsiteY0" fmla="*/ 2700336 h 4220308"/>
              <a:gd name="connsiteX1" fmla="*/ 9720263 w 9720263"/>
              <a:gd name="connsiteY1" fmla="*/ 2700336 h 4220308"/>
              <a:gd name="connsiteX2" fmla="*/ 9720263 w 9720263"/>
              <a:gd name="connsiteY2" fmla="*/ 4220307 h 4220308"/>
              <a:gd name="connsiteX3" fmla="*/ 4860132 w 9720263"/>
              <a:gd name="connsiteY3" fmla="*/ 4220307 h 4220308"/>
              <a:gd name="connsiteX4" fmla="*/ 0 w 9720263"/>
              <a:gd name="connsiteY4" fmla="*/ 0 h 4220308"/>
              <a:gd name="connsiteX5" fmla="*/ 4860131 w 9720263"/>
              <a:gd name="connsiteY5" fmla="*/ 0 h 4220308"/>
              <a:gd name="connsiteX6" fmla="*/ 4860131 w 9720263"/>
              <a:gd name="connsiteY6" fmla="*/ 4220308 h 4220308"/>
              <a:gd name="connsiteX7" fmla="*/ 0 w 9720263"/>
              <a:gd name="connsiteY7" fmla="*/ 4220308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0263" h="4220308">
                <a:moveTo>
                  <a:pt x="4860132" y="2700336"/>
                </a:moveTo>
                <a:lnTo>
                  <a:pt x="9720263" y="2700336"/>
                </a:lnTo>
                <a:lnTo>
                  <a:pt x="9720263" y="4220307"/>
                </a:lnTo>
                <a:lnTo>
                  <a:pt x="4860132" y="4220307"/>
                </a:lnTo>
                <a:close/>
                <a:moveTo>
                  <a:pt x="0" y="0"/>
                </a:moveTo>
                <a:lnTo>
                  <a:pt x="4860131" y="0"/>
                </a:lnTo>
                <a:lnTo>
                  <a:pt x="4860131" y="4220308"/>
                </a:lnTo>
                <a:lnTo>
                  <a:pt x="0" y="4220308"/>
                </a:lnTo>
                <a:close/>
              </a:path>
            </a:pathLst>
          </a:custGeom>
          <a:solidFill>
            <a:srgbClr val="10121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5201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3D428B-A266-C042-B33F-43C512FE4112}"/>
              </a:ext>
            </a:extLst>
          </p:cNvPr>
          <p:cNvSpPr/>
          <p:nvPr userDrawn="1"/>
        </p:nvSpPr>
        <p:spPr>
          <a:xfrm>
            <a:off x="5" y="12659682"/>
            <a:ext cx="14268804" cy="3540757"/>
          </a:xfrm>
          <a:prstGeom prst="rect">
            <a:avLst/>
          </a:prstGeom>
          <a:solidFill>
            <a:srgbClr val="770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6DF0B6-ED61-604E-89DB-470F666B3CCA}"/>
              </a:ext>
            </a:extLst>
          </p:cNvPr>
          <p:cNvSpPr/>
          <p:nvPr userDrawn="1"/>
        </p:nvSpPr>
        <p:spPr>
          <a:xfrm>
            <a:off x="23804204" y="8100218"/>
            <a:ext cx="4634151" cy="8100220"/>
          </a:xfrm>
          <a:prstGeom prst="rect">
            <a:avLst/>
          </a:prstGeom>
          <a:solidFill>
            <a:srgbClr val="00A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E90A456-322B-B64C-B27A-BBA3B313F9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7957335"/>
            <a:ext cx="14317575" cy="1522714"/>
          </a:xfrm>
          <a:prstGeom prst="rect">
            <a:avLst/>
          </a:prstGeom>
        </p:spPr>
      </p:pic>
      <p:sp>
        <p:nvSpPr>
          <p:cNvPr id="18" name="Параллелограмм 17">
            <a:extLst>
              <a:ext uri="{FF2B5EF4-FFF2-40B4-BE49-F238E27FC236}">
                <a16:creationId xmlns:a16="http://schemas.microsoft.com/office/drawing/2014/main" xmlns="" id="{E52FC40E-FB57-5E4E-9F0E-7E23E6A45B57}"/>
              </a:ext>
            </a:extLst>
          </p:cNvPr>
          <p:cNvSpPr/>
          <p:nvPr userDrawn="1"/>
        </p:nvSpPr>
        <p:spPr>
          <a:xfrm flipH="1">
            <a:off x="9538366" y="5072719"/>
            <a:ext cx="16222370" cy="4650401"/>
          </a:xfrm>
          <a:prstGeom prst="parallelogram">
            <a:avLst>
              <a:gd name="adj" fmla="val 98258"/>
            </a:avLst>
          </a:prstGeom>
          <a:solidFill>
            <a:srgbClr val="EE9A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01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735D9C7-3E6C-0346-A6EE-674687F19C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107071" y="5680463"/>
            <a:ext cx="3116379" cy="31950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394CEC1-1BA2-634C-B2C7-07AFC1309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9000"/>
          </a:blip>
          <a:srcRect r="9767" b="21684"/>
          <a:stretch/>
        </p:blipFill>
        <p:spPr>
          <a:xfrm>
            <a:off x="-23532" y="-19626"/>
            <a:ext cx="28487125" cy="1268752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249864F-81C2-4648-8FAA-B240D6618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43000"/>
          </a:blip>
          <a:srcRect l="75246" t="50000" r="10070"/>
          <a:stretch/>
        </p:blipFill>
        <p:spPr>
          <a:xfrm>
            <a:off x="23789188" y="8122576"/>
            <a:ext cx="4635862" cy="8100218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1E6CDFAC-B295-E442-9D1B-5B1B2DE7CD29}"/>
              </a:ext>
            </a:extLst>
          </p:cNvPr>
          <p:cNvGrpSpPr/>
          <p:nvPr userDrawn="1"/>
        </p:nvGrpSpPr>
        <p:grpSpPr>
          <a:xfrm>
            <a:off x="1356287" y="5072719"/>
            <a:ext cx="13568039" cy="4005988"/>
            <a:chOff x="463550" y="1487852"/>
            <a:chExt cx="4637293" cy="1335460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8BFCB310-16DA-0148-AB57-748D86435FED}"/>
                </a:ext>
              </a:extLst>
            </p:cNvPr>
            <p:cNvSpPr/>
            <p:nvPr/>
          </p:nvSpPr>
          <p:spPr>
            <a:xfrm>
              <a:off x="463550" y="1487852"/>
              <a:ext cx="1057420" cy="1038308"/>
            </a:xfrm>
            <a:custGeom>
              <a:avLst/>
              <a:gdLst>
                <a:gd name="connsiteX0" fmla="*/ 0 w 1057420"/>
                <a:gd name="connsiteY0" fmla="*/ 0 h 1038308"/>
                <a:gd name="connsiteX1" fmla="*/ 114292 w 1057420"/>
                <a:gd name="connsiteY1" fmla="*/ 0 h 1038308"/>
                <a:gd name="connsiteX2" fmla="*/ 528599 w 1057420"/>
                <a:gd name="connsiteY2" fmla="*/ 413585 h 1038308"/>
                <a:gd name="connsiteX3" fmla="*/ 945808 w 1057420"/>
                <a:gd name="connsiteY3" fmla="*/ 0 h 1038308"/>
                <a:gd name="connsiteX4" fmla="*/ 1057421 w 1057420"/>
                <a:gd name="connsiteY4" fmla="*/ 0 h 1038308"/>
                <a:gd name="connsiteX5" fmla="*/ 1057421 w 1057420"/>
                <a:gd name="connsiteY5" fmla="*/ 1038308 h 1038308"/>
                <a:gd name="connsiteX6" fmla="*/ 891564 w 1057420"/>
                <a:gd name="connsiteY6" fmla="*/ 1038308 h 1038308"/>
                <a:gd name="connsiteX7" fmla="*/ 891564 w 1057420"/>
                <a:gd name="connsiteY7" fmla="*/ 273866 h 1038308"/>
                <a:gd name="connsiteX8" fmla="*/ 528599 w 1057420"/>
                <a:gd name="connsiteY8" fmla="*/ 621826 h 1038308"/>
                <a:gd name="connsiteX9" fmla="*/ 165745 w 1057420"/>
                <a:gd name="connsiteY9" fmla="*/ 273866 h 1038308"/>
                <a:gd name="connsiteX10" fmla="*/ 165745 w 1057420"/>
                <a:gd name="connsiteY10" fmla="*/ 1038308 h 1038308"/>
                <a:gd name="connsiteX11" fmla="*/ 0 w 1057420"/>
                <a:gd name="connsiteY11" fmla="*/ 1038308 h 10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7420" h="1038308">
                  <a:moveTo>
                    <a:pt x="0" y="0"/>
                  </a:moveTo>
                  <a:lnTo>
                    <a:pt x="114292" y="0"/>
                  </a:lnTo>
                  <a:lnTo>
                    <a:pt x="528599" y="413585"/>
                  </a:lnTo>
                  <a:lnTo>
                    <a:pt x="945808" y="0"/>
                  </a:lnTo>
                  <a:lnTo>
                    <a:pt x="1057421" y="0"/>
                  </a:lnTo>
                  <a:lnTo>
                    <a:pt x="1057421" y="1038308"/>
                  </a:lnTo>
                  <a:lnTo>
                    <a:pt x="891564" y="1038308"/>
                  </a:lnTo>
                  <a:lnTo>
                    <a:pt x="891564" y="273866"/>
                  </a:lnTo>
                  <a:lnTo>
                    <a:pt x="528599" y="621826"/>
                  </a:lnTo>
                  <a:lnTo>
                    <a:pt x="165745" y="273866"/>
                  </a:lnTo>
                  <a:lnTo>
                    <a:pt x="165745" y="1038308"/>
                  </a:lnTo>
                  <a:lnTo>
                    <a:pt x="0" y="1038308"/>
                  </a:ln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xmlns="" id="{E97DCF0B-74EE-4447-9205-C6052D8D8DE8}"/>
                </a:ext>
              </a:extLst>
            </p:cNvPr>
            <p:cNvSpPr/>
            <p:nvPr/>
          </p:nvSpPr>
          <p:spPr>
            <a:xfrm>
              <a:off x="2419343" y="1918595"/>
              <a:ext cx="640100" cy="622272"/>
            </a:xfrm>
            <a:custGeom>
              <a:avLst/>
              <a:gdLst>
                <a:gd name="connsiteX0" fmla="*/ 0 w 640100"/>
                <a:gd name="connsiteY0" fmla="*/ 310857 h 622272"/>
                <a:gd name="connsiteX1" fmla="*/ 319994 w 640100"/>
                <a:gd name="connsiteY1" fmla="*/ 0 h 622272"/>
                <a:gd name="connsiteX2" fmla="*/ 640100 w 640100"/>
                <a:gd name="connsiteY2" fmla="*/ 310857 h 622272"/>
                <a:gd name="connsiteX3" fmla="*/ 640100 w 640100"/>
                <a:gd name="connsiteY3" fmla="*/ 365118 h 622272"/>
                <a:gd name="connsiteX4" fmla="*/ 157151 w 640100"/>
                <a:gd name="connsiteY4" fmla="*/ 365118 h 622272"/>
                <a:gd name="connsiteX5" fmla="*/ 319994 w 640100"/>
                <a:gd name="connsiteY5" fmla="*/ 484893 h 622272"/>
                <a:gd name="connsiteX6" fmla="*/ 442768 w 640100"/>
                <a:gd name="connsiteY6" fmla="*/ 430744 h 622272"/>
                <a:gd name="connsiteX7" fmla="*/ 539983 w 640100"/>
                <a:gd name="connsiteY7" fmla="*/ 531020 h 622272"/>
                <a:gd name="connsiteX8" fmla="*/ 319883 w 640100"/>
                <a:gd name="connsiteY8" fmla="*/ 622272 h 622272"/>
                <a:gd name="connsiteX9" fmla="*/ 0 w 640100"/>
                <a:gd name="connsiteY9" fmla="*/ 310857 h 622272"/>
                <a:gd name="connsiteX10" fmla="*/ 482949 w 640100"/>
                <a:gd name="connsiteY10" fmla="*/ 242446 h 622272"/>
                <a:gd name="connsiteX11" fmla="*/ 319994 w 640100"/>
                <a:gd name="connsiteY11" fmla="*/ 128354 h 622272"/>
                <a:gd name="connsiteX12" fmla="*/ 160053 w 640100"/>
                <a:gd name="connsiteY12" fmla="*/ 242446 h 62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100" h="622272">
                  <a:moveTo>
                    <a:pt x="0" y="310857"/>
                  </a:moveTo>
                  <a:cubicBezTo>
                    <a:pt x="0" y="139719"/>
                    <a:pt x="148557" y="0"/>
                    <a:pt x="319994" y="0"/>
                  </a:cubicBezTo>
                  <a:cubicBezTo>
                    <a:pt x="505718" y="0"/>
                    <a:pt x="628604" y="116878"/>
                    <a:pt x="640100" y="310857"/>
                  </a:cubicBezTo>
                  <a:lnTo>
                    <a:pt x="640100" y="365118"/>
                  </a:lnTo>
                  <a:lnTo>
                    <a:pt x="157151" y="365118"/>
                  </a:lnTo>
                  <a:cubicBezTo>
                    <a:pt x="177356" y="437693"/>
                    <a:pt x="244571" y="487131"/>
                    <a:pt x="319994" y="484893"/>
                  </a:cubicBezTo>
                  <a:cubicBezTo>
                    <a:pt x="371448" y="484893"/>
                    <a:pt x="400021" y="470631"/>
                    <a:pt x="442768" y="430744"/>
                  </a:cubicBezTo>
                  <a:lnTo>
                    <a:pt x="539983" y="531020"/>
                  </a:lnTo>
                  <a:cubicBezTo>
                    <a:pt x="481795" y="589599"/>
                    <a:pt x="402522" y="622465"/>
                    <a:pt x="319883" y="622272"/>
                  </a:cubicBezTo>
                  <a:cubicBezTo>
                    <a:pt x="134270" y="621826"/>
                    <a:pt x="0" y="496258"/>
                    <a:pt x="0" y="310857"/>
                  </a:cubicBezTo>
                  <a:close/>
                  <a:moveTo>
                    <a:pt x="482949" y="242446"/>
                  </a:moveTo>
                  <a:cubicBezTo>
                    <a:pt x="460068" y="173924"/>
                    <a:pt x="402923" y="128354"/>
                    <a:pt x="319994" y="128354"/>
                  </a:cubicBezTo>
                  <a:cubicBezTo>
                    <a:pt x="247301" y="126986"/>
                    <a:pt x="182305" y="173350"/>
                    <a:pt x="160053" y="242446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xmlns="" id="{453F11F1-492A-0D4D-8073-522855479679}"/>
                </a:ext>
              </a:extLst>
            </p:cNvPr>
            <p:cNvSpPr/>
            <p:nvPr/>
          </p:nvSpPr>
          <p:spPr>
            <a:xfrm>
              <a:off x="3180766" y="1487852"/>
              <a:ext cx="320552" cy="1038308"/>
            </a:xfrm>
            <a:custGeom>
              <a:avLst/>
              <a:gdLst>
                <a:gd name="connsiteX0" fmla="*/ 80026 w 320552"/>
                <a:gd name="connsiteY0" fmla="*/ 593303 h 1038308"/>
                <a:gd name="connsiteX1" fmla="*/ 0 w 320552"/>
                <a:gd name="connsiteY1" fmla="*/ 593303 h 1038308"/>
                <a:gd name="connsiteX2" fmla="*/ 0 w 320552"/>
                <a:gd name="connsiteY2" fmla="*/ 445005 h 1038308"/>
                <a:gd name="connsiteX3" fmla="*/ 80026 w 320552"/>
                <a:gd name="connsiteY3" fmla="*/ 445005 h 1038308"/>
                <a:gd name="connsiteX4" fmla="*/ 80026 w 320552"/>
                <a:gd name="connsiteY4" fmla="*/ 0 h 1038308"/>
                <a:gd name="connsiteX5" fmla="*/ 240526 w 320552"/>
                <a:gd name="connsiteY5" fmla="*/ 0 h 1038308"/>
                <a:gd name="connsiteX6" fmla="*/ 240526 w 320552"/>
                <a:gd name="connsiteY6" fmla="*/ 445005 h 1038308"/>
                <a:gd name="connsiteX7" fmla="*/ 320552 w 320552"/>
                <a:gd name="connsiteY7" fmla="*/ 445005 h 1038308"/>
                <a:gd name="connsiteX8" fmla="*/ 320552 w 320552"/>
                <a:gd name="connsiteY8" fmla="*/ 593303 h 1038308"/>
                <a:gd name="connsiteX9" fmla="*/ 240526 w 320552"/>
                <a:gd name="connsiteY9" fmla="*/ 593303 h 1038308"/>
                <a:gd name="connsiteX10" fmla="*/ 240526 w 320552"/>
                <a:gd name="connsiteY10" fmla="*/ 1038308 h 1038308"/>
                <a:gd name="connsiteX11" fmla="*/ 80026 w 320552"/>
                <a:gd name="connsiteY11" fmla="*/ 1038308 h 103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0552" h="1038308">
                  <a:moveTo>
                    <a:pt x="80026" y="593303"/>
                  </a:moveTo>
                  <a:lnTo>
                    <a:pt x="0" y="593303"/>
                  </a:lnTo>
                  <a:lnTo>
                    <a:pt x="0" y="445005"/>
                  </a:lnTo>
                  <a:lnTo>
                    <a:pt x="80026" y="445005"/>
                  </a:lnTo>
                  <a:lnTo>
                    <a:pt x="80026" y="0"/>
                  </a:lnTo>
                  <a:lnTo>
                    <a:pt x="240526" y="0"/>
                  </a:lnTo>
                  <a:lnTo>
                    <a:pt x="240526" y="445005"/>
                  </a:lnTo>
                  <a:lnTo>
                    <a:pt x="320552" y="445005"/>
                  </a:lnTo>
                  <a:lnTo>
                    <a:pt x="320552" y="593303"/>
                  </a:lnTo>
                  <a:lnTo>
                    <a:pt x="240526" y="593303"/>
                  </a:lnTo>
                  <a:lnTo>
                    <a:pt x="240526" y="1038308"/>
                  </a:lnTo>
                  <a:lnTo>
                    <a:pt x="80026" y="1038308"/>
                  </a:ln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 dirty="0"/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xmlns="" id="{8A25C1B8-5E39-B14A-862D-0A9E3E4EB3BD}"/>
                </a:ext>
              </a:extLst>
            </p:cNvPr>
            <p:cNvSpPr/>
            <p:nvPr/>
          </p:nvSpPr>
          <p:spPr>
            <a:xfrm>
              <a:off x="3637932" y="1932857"/>
              <a:ext cx="640100" cy="607564"/>
            </a:xfrm>
            <a:custGeom>
              <a:avLst/>
              <a:gdLst>
                <a:gd name="connsiteX0" fmla="*/ 0 w 640100"/>
                <a:gd name="connsiteY0" fmla="*/ 296596 h 607564"/>
                <a:gd name="connsiteX1" fmla="*/ 0 w 640100"/>
                <a:gd name="connsiteY1" fmla="*/ 0 h 607564"/>
                <a:gd name="connsiteX2" fmla="*/ 160053 w 640100"/>
                <a:gd name="connsiteY2" fmla="*/ 0 h 607564"/>
                <a:gd name="connsiteX3" fmla="*/ 160053 w 640100"/>
                <a:gd name="connsiteY3" fmla="*/ 296596 h 607564"/>
                <a:gd name="connsiteX4" fmla="*/ 314236 w 640100"/>
                <a:gd name="connsiteY4" fmla="*/ 459213 h 607564"/>
                <a:gd name="connsiteX5" fmla="*/ 319994 w 640100"/>
                <a:gd name="connsiteY5" fmla="*/ 459267 h 607564"/>
                <a:gd name="connsiteX6" fmla="*/ 480047 w 640100"/>
                <a:gd name="connsiteY6" fmla="*/ 296596 h 607564"/>
                <a:gd name="connsiteX7" fmla="*/ 480047 w 640100"/>
                <a:gd name="connsiteY7" fmla="*/ 0 h 607564"/>
                <a:gd name="connsiteX8" fmla="*/ 640100 w 640100"/>
                <a:gd name="connsiteY8" fmla="*/ 0 h 607564"/>
                <a:gd name="connsiteX9" fmla="*/ 640100 w 640100"/>
                <a:gd name="connsiteY9" fmla="*/ 296596 h 607564"/>
                <a:gd name="connsiteX10" fmla="*/ 317204 w 640100"/>
                <a:gd name="connsiteY10" fmla="*/ 607565 h 607564"/>
                <a:gd name="connsiteX11" fmla="*/ 0 w 640100"/>
                <a:gd name="connsiteY11" fmla="*/ 296596 h 6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0100" h="607564">
                  <a:moveTo>
                    <a:pt x="0" y="296596"/>
                  </a:moveTo>
                  <a:lnTo>
                    <a:pt x="0" y="0"/>
                  </a:lnTo>
                  <a:lnTo>
                    <a:pt x="160053" y="0"/>
                  </a:lnTo>
                  <a:lnTo>
                    <a:pt x="160053" y="296596"/>
                  </a:lnTo>
                  <a:cubicBezTo>
                    <a:pt x="157645" y="384004"/>
                    <a:pt x="226676" y="456810"/>
                    <a:pt x="314236" y="459213"/>
                  </a:cubicBezTo>
                  <a:cubicBezTo>
                    <a:pt x="316155" y="459266"/>
                    <a:pt x="318075" y="459284"/>
                    <a:pt x="319994" y="459267"/>
                  </a:cubicBezTo>
                  <a:cubicBezTo>
                    <a:pt x="414307" y="459267"/>
                    <a:pt x="480047" y="387959"/>
                    <a:pt x="480047" y="296596"/>
                  </a:cubicBezTo>
                  <a:lnTo>
                    <a:pt x="480047" y="0"/>
                  </a:lnTo>
                  <a:lnTo>
                    <a:pt x="640100" y="0"/>
                  </a:lnTo>
                  <a:lnTo>
                    <a:pt x="640100" y="296596"/>
                  </a:lnTo>
                  <a:cubicBezTo>
                    <a:pt x="640100" y="481996"/>
                    <a:pt x="480047" y="607565"/>
                    <a:pt x="317204" y="607565"/>
                  </a:cubicBezTo>
                  <a:cubicBezTo>
                    <a:pt x="131480" y="607565"/>
                    <a:pt x="0" y="481996"/>
                    <a:pt x="0" y="296596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xmlns="" id="{234E54E8-AE3E-EF4C-8591-A1DE3AD47A65}"/>
                </a:ext>
              </a:extLst>
            </p:cNvPr>
            <p:cNvSpPr/>
            <p:nvPr/>
          </p:nvSpPr>
          <p:spPr>
            <a:xfrm>
              <a:off x="4460855" y="1918595"/>
              <a:ext cx="639988" cy="904717"/>
            </a:xfrm>
            <a:custGeom>
              <a:avLst/>
              <a:gdLst>
                <a:gd name="connsiteX0" fmla="*/ 0 w 639988"/>
                <a:gd name="connsiteY0" fmla="*/ 310857 h 904717"/>
                <a:gd name="connsiteX1" fmla="*/ 319994 w 639988"/>
                <a:gd name="connsiteY1" fmla="*/ 0 h 904717"/>
                <a:gd name="connsiteX2" fmla="*/ 639988 w 639988"/>
                <a:gd name="connsiteY2" fmla="*/ 310857 h 904717"/>
                <a:gd name="connsiteX3" fmla="*/ 328588 w 639988"/>
                <a:gd name="connsiteY3" fmla="*/ 621826 h 904717"/>
                <a:gd name="connsiteX4" fmla="*/ 160053 w 639988"/>
                <a:gd name="connsiteY4" fmla="*/ 570462 h 904717"/>
                <a:gd name="connsiteX5" fmla="*/ 160053 w 639988"/>
                <a:gd name="connsiteY5" fmla="*/ 904717 h 904717"/>
                <a:gd name="connsiteX6" fmla="*/ 0 w 639988"/>
                <a:gd name="connsiteY6" fmla="*/ 904717 h 904717"/>
                <a:gd name="connsiteX7" fmla="*/ 479936 w 639988"/>
                <a:gd name="connsiteY7" fmla="*/ 310857 h 904717"/>
                <a:gd name="connsiteX8" fmla="*/ 319882 w 639988"/>
                <a:gd name="connsiteY8" fmla="*/ 148298 h 904717"/>
                <a:gd name="connsiteX9" fmla="*/ 159941 w 639988"/>
                <a:gd name="connsiteY9" fmla="*/ 310857 h 904717"/>
                <a:gd name="connsiteX10" fmla="*/ 314124 w 639988"/>
                <a:gd name="connsiteY10" fmla="*/ 473475 h 904717"/>
                <a:gd name="connsiteX11" fmla="*/ 319883 w 639988"/>
                <a:gd name="connsiteY11" fmla="*/ 473528 h 904717"/>
                <a:gd name="connsiteX12" fmla="*/ 480047 w 639988"/>
                <a:gd name="connsiteY12" fmla="*/ 310857 h 90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988" h="904717">
                  <a:moveTo>
                    <a:pt x="0" y="310857"/>
                  </a:moveTo>
                  <a:cubicBezTo>
                    <a:pt x="0" y="139719"/>
                    <a:pt x="148557" y="0"/>
                    <a:pt x="319994" y="0"/>
                  </a:cubicBezTo>
                  <a:cubicBezTo>
                    <a:pt x="505718" y="0"/>
                    <a:pt x="639988" y="125457"/>
                    <a:pt x="639988" y="310857"/>
                  </a:cubicBezTo>
                  <a:cubicBezTo>
                    <a:pt x="638594" y="481977"/>
                    <a:pt x="500006" y="620372"/>
                    <a:pt x="328588" y="621826"/>
                  </a:cubicBezTo>
                  <a:cubicBezTo>
                    <a:pt x="268327" y="623327"/>
                    <a:pt x="209199" y="605307"/>
                    <a:pt x="160053" y="570462"/>
                  </a:cubicBezTo>
                  <a:lnTo>
                    <a:pt x="160053" y="904717"/>
                  </a:lnTo>
                  <a:lnTo>
                    <a:pt x="0" y="904717"/>
                  </a:lnTo>
                  <a:close/>
                  <a:moveTo>
                    <a:pt x="479936" y="310857"/>
                  </a:moveTo>
                  <a:cubicBezTo>
                    <a:pt x="479936" y="216709"/>
                    <a:pt x="414195" y="148298"/>
                    <a:pt x="319882" y="148298"/>
                  </a:cubicBezTo>
                  <a:cubicBezTo>
                    <a:pt x="228471" y="148298"/>
                    <a:pt x="159941" y="216709"/>
                    <a:pt x="159941" y="310857"/>
                  </a:cubicBezTo>
                  <a:cubicBezTo>
                    <a:pt x="157534" y="398265"/>
                    <a:pt x="226564" y="471071"/>
                    <a:pt x="314124" y="473475"/>
                  </a:cubicBezTo>
                  <a:cubicBezTo>
                    <a:pt x="316043" y="473527"/>
                    <a:pt x="317963" y="473545"/>
                    <a:pt x="319883" y="473528"/>
                  </a:cubicBezTo>
                  <a:cubicBezTo>
                    <a:pt x="414307" y="473528"/>
                    <a:pt x="480047" y="402220"/>
                    <a:pt x="480047" y="310857"/>
                  </a:cubicBezTo>
                  <a:close/>
                </a:path>
              </a:pathLst>
            </a:custGeom>
            <a:solidFill>
              <a:srgbClr val="FFFFFF"/>
            </a:solidFill>
            <a:ln w="11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5201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F00D3D5-1AB3-6C45-9EAF-CCAB2EDF0B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58794" y="5226173"/>
            <a:ext cx="3790150" cy="38858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ACE1A4-CA5A-2C41-ABBC-9CF3A0A1E8B4}"/>
              </a:ext>
            </a:extLst>
          </p:cNvPr>
          <p:cNvSpPr txBox="1"/>
          <p:nvPr userDrawn="1"/>
        </p:nvSpPr>
        <p:spPr>
          <a:xfrm>
            <a:off x="14410646" y="18948437"/>
            <a:ext cx="41896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67" i="1" spc="116" dirty="0">
                <a:latin typeface="Asgard Xlight Italic" pitchFamily="2" charset="0"/>
              </a:rPr>
              <a:t>// data science</a:t>
            </a:r>
            <a:endParaRPr lang="ru-RU" sz="3467" i="1" spc="116" dirty="0">
              <a:latin typeface="Asgard Xlight Italic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4A7625D-C9F7-2640-9764-7B867C7DE7B8}"/>
              </a:ext>
            </a:extLst>
          </p:cNvPr>
          <p:cNvSpPr txBox="1"/>
          <p:nvPr userDrawn="1"/>
        </p:nvSpPr>
        <p:spPr>
          <a:xfrm>
            <a:off x="-7554159" y="843422"/>
            <a:ext cx="6866144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поменять номер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D6F0AD9-77E0-B741-A8D6-52091DD20D93}"/>
              </a:ext>
            </a:extLst>
          </p:cNvPr>
          <p:cNvSpPr txBox="1"/>
          <p:nvPr userDrawn="1"/>
        </p:nvSpPr>
        <p:spPr>
          <a:xfrm>
            <a:off x="8971770" y="-1531483"/>
            <a:ext cx="4842035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pPr algn="ctr"/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и время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3989BB-FA6C-754D-B61A-8C92CE879AE0}"/>
              </a:ext>
            </a:extLst>
          </p:cNvPr>
          <p:cNvSpPr txBox="1"/>
          <p:nvPr userDrawn="1"/>
        </p:nvSpPr>
        <p:spPr>
          <a:xfrm>
            <a:off x="14220031" y="16905925"/>
            <a:ext cx="9535403" cy="133703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Здесь можно изменить дату в двух текстовых полях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89E87D0-1BA5-0C4C-9878-5B768FDC08E2}"/>
              </a:ext>
            </a:extLst>
          </p:cNvPr>
          <p:cNvSpPr txBox="1"/>
          <p:nvPr userDrawn="1"/>
        </p:nvSpPr>
        <p:spPr>
          <a:xfrm>
            <a:off x="4488831" y="16905928"/>
            <a:ext cx="6520238" cy="7146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заменить текст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F4D9D03-59B3-2242-BCBF-FA2367A3CBB4}"/>
              </a:ext>
            </a:extLst>
          </p:cNvPr>
          <p:cNvSpPr txBox="1"/>
          <p:nvPr userDrawn="1"/>
        </p:nvSpPr>
        <p:spPr>
          <a:xfrm>
            <a:off x="28885188" y="2893613"/>
            <a:ext cx="9535403" cy="1959383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Экспортировать можно через: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Файл —  Экспорт —  Формат файла: </a:t>
            </a:r>
            <a:r>
              <a:rPr lang="en-US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JPEG</a:t>
            </a: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 Экспорт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8CD1193-DCB4-3443-A848-2785F60AAEB2}"/>
              </a:ext>
            </a:extLst>
          </p:cNvPr>
          <p:cNvSpPr txBox="1"/>
          <p:nvPr userDrawn="1"/>
        </p:nvSpPr>
        <p:spPr>
          <a:xfrm>
            <a:off x="28885188" y="6322280"/>
            <a:ext cx="9535403" cy="5071132"/>
          </a:xfrm>
          <a:prstGeom prst="rect">
            <a:avLst/>
          </a:prstGeom>
          <a:noFill/>
        </p:spPr>
        <p:txBody>
          <a:bodyPr wrap="square" lIns="520006" rIns="520006" rtlCol="0">
            <a:spAutoFit/>
          </a:bodyPr>
          <a:lstStyle/>
          <a:p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заменить фото: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ПКМ</a:t>
            </a: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Изменить рисунок — 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файла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Важно: нажать на фото в нижнем правом углу (потому что иначе можно поменять верхний слой </a:t>
            </a:r>
            <a:b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44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конфетти)</a:t>
            </a:r>
          </a:p>
        </p:txBody>
      </p:sp>
    </p:spTree>
    <p:extLst>
      <p:ext uri="{BB962C8B-B14F-4D97-AF65-F5344CB8AC3E}">
        <p14:creationId xmlns:p14="http://schemas.microsoft.com/office/powerpoint/2010/main" val="232296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5008" y="2651323"/>
            <a:ext cx="21330047" cy="5640152"/>
          </a:xfrm>
        </p:spPr>
        <p:txBody>
          <a:bodyPr anchor="b"/>
          <a:lstStyle>
            <a:lvl1pPr algn="ctr">
              <a:defRPr sz="1399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5008" y="8508981"/>
            <a:ext cx="21330047" cy="3911355"/>
          </a:xfrm>
        </p:spPr>
        <p:txBody>
          <a:bodyPr/>
          <a:lstStyle>
            <a:lvl1pPr marL="0" indent="0" algn="ctr">
              <a:buNone/>
              <a:defRPr sz="5598"/>
            </a:lvl1pPr>
            <a:lvl2pPr marL="1066510" indent="0" algn="ctr">
              <a:buNone/>
              <a:defRPr sz="4665"/>
            </a:lvl2pPr>
            <a:lvl3pPr marL="2133021" indent="0" algn="ctr">
              <a:buNone/>
              <a:defRPr sz="4199"/>
            </a:lvl3pPr>
            <a:lvl4pPr marL="3199531" indent="0" algn="ctr">
              <a:buNone/>
              <a:defRPr sz="3732"/>
            </a:lvl4pPr>
            <a:lvl5pPr marL="4266042" indent="0" algn="ctr">
              <a:buNone/>
              <a:defRPr sz="3732"/>
            </a:lvl5pPr>
            <a:lvl6pPr marL="5332552" indent="0" algn="ctr">
              <a:buNone/>
              <a:defRPr sz="3732"/>
            </a:lvl6pPr>
            <a:lvl7pPr marL="6399063" indent="0" algn="ctr">
              <a:buNone/>
              <a:defRPr sz="3732"/>
            </a:lvl7pPr>
            <a:lvl8pPr marL="7465573" indent="0" algn="ctr">
              <a:buNone/>
              <a:defRPr sz="3732"/>
            </a:lvl8pPr>
            <a:lvl9pPr marL="8532084" indent="0" algn="ctr">
              <a:buNone/>
              <a:defRPr sz="3732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1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9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0442" y="4038862"/>
            <a:ext cx="24529554" cy="6738931"/>
          </a:xfrm>
        </p:spPr>
        <p:txBody>
          <a:bodyPr anchor="b"/>
          <a:lstStyle>
            <a:lvl1pPr>
              <a:defRPr sz="1399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0442" y="10841545"/>
            <a:ext cx="24529554" cy="3543845"/>
          </a:xfrm>
        </p:spPr>
        <p:txBody>
          <a:bodyPr/>
          <a:lstStyle>
            <a:lvl1pPr marL="0" indent="0">
              <a:buNone/>
              <a:defRPr sz="5598">
                <a:solidFill>
                  <a:schemeClr val="tx1">
                    <a:tint val="75000"/>
                  </a:schemeClr>
                </a:solidFill>
              </a:defRPr>
            </a:lvl1pPr>
            <a:lvl2pPr marL="1066510" indent="0">
              <a:buNone/>
              <a:defRPr sz="4665">
                <a:solidFill>
                  <a:schemeClr val="tx1">
                    <a:tint val="75000"/>
                  </a:schemeClr>
                </a:solidFill>
              </a:defRPr>
            </a:lvl2pPr>
            <a:lvl3pPr marL="2133021" indent="0">
              <a:buNone/>
              <a:defRPr sz="4199">
                <a:solidFill>
                  <a:schemeClr val="tx1">
                    <a:tint val="75000"/>
                  </a:schemeClr>
                </a:solidFill>
              </a:defRPr>
            </a:lvl3pPr>
            <a:lvl4pPr marL="3199531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426604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5pPr>
            <a:lvl6pPr marL="533255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6pPr>
            <a:lvl7pPr marL="639906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7pPr>
            <a:lvl8pPr marL="746557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8pPr>
            <a:lvl9pPr marL="8532084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5254" y="4312617"/>
            <a:ext cx="12087027" cy="102790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397782" y="4312617"/>
            <a:ext cx="12087027" cy="102790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09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59" y="862524"/>
            <a:ext cx="24529554" cy="31313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8960" y="3971359"/>
            <a:ext cx="12031479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58960" y="5917660"/>
            <a:ext cx="12031479" cy="8703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4397782" y="3971359"/>
            <a:ext cx="12090731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4397782" y="5917660"/>
            <a:ext cx="12090731" cy="8703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1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2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6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>
              <a:defRPr sz="7465"/>
            </a:lvl1pPr>
            <a:lvl2pPr>
              <a:defRPr sz="6532"/>
            </a:lvl2pPr>
            <a:lvl3pPr>
              <a:defRPr sz="5598"/>
            </a:lvl3pPr>
            <a:lvl4pPr>
              <a:defRPr sz="4665"/>
            </a:lvl4pPr>
            <a:lvl5pPr>
              <a:defRPr sz="4665"/>
            </a:lvl5pPr>
            <a:lvl6pPr>
              <a:defRPr sz="4665"/>
            </a:lvl6pPr>
            <a:lvl7pPr>
              <a:defRPr sz="4665"/>
            </a:lvl7pPr>
            <a:lvl8pPr>
              <a:defRPr sz="4665"/>
            </a:lvl8pPr>
            <a:lvl9pPr>
              <a:defRPr sz="46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 marL="0" indent="0">
              <a:buNone/>
              <a:defRPr sz="7465"/>
            </a:lvl1pPr>
            <a:lvl2pPr marL="1066510" indent="0">
              <a:buNone/>
              <a:defRPr sz="6532"/>
            </a:lvl2pPr>
            <a:lvl3pPr marL="2133021" indent="0">
              <a:buNone/>
              <a:defRPr sz="5598"/>
            </a:lvl3pPr>
            <a:lvl4pPr marL="3199531" indent="0">
              <a:buNone/>
              <a:defRPr sz="4665"/>
            </a:lvl4pPr>
            <a:lvl5pPr marL="4266042" indent="0">
              <a:buNone/>
              <a:defRPr sz="4665"/>
            </a:lvl5pPr>
            <a:lvl6pPr marL="5332552" indent="0">
              <a:buNone/>
              <a:defRPr sz="4665"/>
            </a:lvl6pPr>
            <a:lvl7pPr marL="6399063" indent="0">
              <a:buNone/>
              <a:defRPr sz="4665"/>
            </a:lvl7pPr>
            <a:lvl8pPr marL="7465573" indent="0">
              <a:buNone/>
              <a:defRPr sz="4665"/>
            </a:lvl8pPr>
            <a:lvl9pPr marL="8532084" indent="0">
              <a:buNone/>
              <a:defRPr sz="466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4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36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352420" y="862524"/>
            <a:ext cx="6132389" cy="137291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5254" y="862524"/>
            <a:ext cx="18041665" cy="137291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E151-5E8B-4CAD-96E4-C27D0A085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5129-2C40-4636-9125-3DEFE21BDA0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6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442" y="4038862"/>
            <a:ext cx="24529554" cy="6738931"/>
          </a:xfrm>
        </p:spPr>
        <p:txBody>
          <a:bodyPr anchor="b"/>
          <a:lstStyle>
            <a:lvl1pPr>
              <a:defRPr sz="1399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0442" y="10841545"/>
            <a:ext cx="24529554" cy="3543845"/>
          </a:xfrm>
        </p:spPr>
        <p:txBody>
          <a:bodyPr/>
          <a:lstStyle>
            <a:lvl1pPr marL="0" indent="0">
              <a:buNone/>
              <a:defRPr sz="5598">
                <a:solidFill>
                  <a:schemeClr val="tx1">
                    <a:tint val="75000"/>
                  </a:schemeClr>
                </a:solidFill>
              </a:defRPr>
            </a:lvl1pPr>
            <a:lvl2pPr marL="1066510" indent="0">
              <a:buNone/>
              <a:defRPr sz="4665">
                <a:solidFill>
                  <a:schemeClr val="tx1">
                    <a:tint val="75000"/>
                  </a:schemeClr>
                </a:solidFill>
              </a:defRPr>
            </a:lvl2pPr>
            <a:lvl3pPr marL="2133021" indent="0">
              <a:buNone/>
              <a:defRPr sz="4199">
                <a:solidFill>
                  <a:schemeClr val="tx1">
                    <a:tint val="75000"/>
                  </a:schemeClr>
                </a:solidFill>
              </a:defRPr>
            </a:lvl3pPr>
            <a:lvl4pPr marL="3199531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4pPr>
            <a:lvl5pPr marL="426604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5pPr>
            <a:lvl6pPr marL="5332552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6pPr>
            <a:lvl7pPr marL="639906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7pPr>
            <a:lvl8pPr marL="7465573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8pPr>
            <a:lvl9pPr marL="8532084" indent="0">
              <a:buNone/>
              <a:defRPr sz="37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5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5254" y="4312617"/>
            <a:ext cx="12087027" cy="1027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7782" y="4312617"/>
            <a:ext cx="12087027" cy="102790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59" y="862524"/>
            <a:ext cx="24529554" cy="31313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8960" y="3971359"/>
            <a:ext cx="12031479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8960" y="5917660"/>
            <a:ext cx="12031479" cy="8703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7782" y="3971359"/>
            <a:ext cx="12090731" cy="1946301"/>
          </a:xfrm>
        </p:spPr>
        <p:txBody>
          <a:bodyPr anchor="b"/>
          <a:lstStyle>
            <a:lvl1pPr marL="0" indent="0">
              <a:buNone/>
              <a:defRPr sz="5598" b="1"/>
            </a:lvl1pPr>
            <a:lvl2pPr marL="1066510" indent="0">
              <a:buNone/>
              <a:defRPr sz="4665" b="1"/>
            </a:lvl2pPr>
            <a:lvl3pPr marL="2133021" indent="0">
              <a:buNone/>
              <a:defRPr sz="4199" b="1"/>
            </a:lvl3pPr>
            <a:lvl4pPr marL="3199531" indent="0">
              <a:buNone/>
              <a:defRPr sz="3732" b="1"/>
            </a:lvl4pPr>
            <a:lvl5pPr marL="4266042" indent="0">
              <a:buNone/>
              <a:defRPr sz="3732" b="1"/>
            </a:lvl5pPr>
            <a:lvl6pPr marL="5332552" indent="0">
              <a:buNone/>
              <a:defRPr sz="3732" b="1"/>
            </a:lvl6pPr>
            <a:lvl7pPr marL="6399063" indent="0">
              <a:buNone/>
              <a:defRPr sz="3732" b="1"/>
            </a:lvl7pPr>
            <a:lvl8pPr marL="7465573" indent="0">
              <a:buNone/>
              <a:defRPr sz="3732" b="1"/>
            </a:lvl8pPr>
            <a:lvl9pPr marL="8532084" indent="0">
              <a:buNone/>
              <a:defRPr sz="373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7782" y="5917660"/>
            <a:ext cx="12090731" cy="87039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8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731" y="2332564"/>
            <a:ext cx="14397782" cy="11512811"/>
          </a:xfrm>
        </p:spPr>
        <p:txBody>
          <a:bodyPr/>
          <a:lstStyle>
            <a:lvl1pPr>
              <a:defRPr sz="7465"/>
            </a:lvl1pPr>
            <a:lvl2pPr>
              <a:defRPr sz="6532"/>
            </a:lvl2pPr>
            <a:lvl3pPr>
              <a:defRPr sz="5598"/>
            </a:lvl3pPr>
            <a:lvl4pPr>
              <a:defRPr sz="4665"/>
            </a:lvl4pPr>
            <a:lvl5pPr>
              <a:defRPr sz="4665"/>
            </a:lvl5pPr>
            <a:lvl6pPr>
              <a:defRPr sz="4665"/>
            </a:lvl6pPr>
            <a:lvl7pPr>
              <a:defRPr sz="4665"/>
            </a:lvl7pPr>
            <a:lvl8pPr>
              <a:defRPr sz="4665"/>
            </a:lvl8pPr>
            <a:lvl9pPr>
              <a:defRPr sz="46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4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960" y="1080029"/>
            <a:ext cx="9172660" cy="3780102"/>
          </a:xfrm>
        </p:spPr>
        <p:txBody>
          <a:bodyPr anchor="b"/>
          <a:lstStyle>
            <a:lvl1pPr>
              <a:defRPr sz="74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90731" y="2332564"/>
            <a:ext cx="14397782" cy="11512811"/>
          </a:xfrm>
        </p:spPr>
        <p:txBody>
          <a:bodyPr anchor="t"/>
          <a:lstStyle>
            <a:lvl1pPr marL="0" indent="0">
              <a:buNone/>
              <a:defRPr sz="7465"/>
            </a:lvl1pPr>
            <a:lvl2pPr marL="1066510" indent="0">
              <a:buNone/>
              <a:defRPr sz="6532"/>
            </a:lvl2pPr>
            <a:lvl3pPr marL="2133021" indent="0">
              <a:buNone/>
              <a:defRPr sz="5598"/>
            </a:lvl3pPr>
            <a:lvl4pPr marL="3199531" indent="0">
              <a:buNone/>
              <a:defRPr sz="4665"/>
            </a:lvl4pPr>
            <a:lvl5pPr marL="4266042" indent="0">
              <a:buNone/>
              <a:defRPr sz="4665"/>
            </a:lvl5pPr>
            <a:lvl6pPr marL="5332552" indent="0">
              <a:buNone/>
              <a:defRPr sz="4665"/>
            </a:lvl6pPr>
            <a:lvl7pPr marL="6399063" indent="0">
              <a:buNone/>
              <a:defRPr sz="4665"/>
            </a:lvl7pPr>
            <a:lvl8pPr marL="7465573" indent="0">
              <a:buNone/>
              <a:defRPr sz="4665"/>
            </a:lvl8pPr>
            <a:lvl9pPr marL="8532084" indent="0">
              <a:buNone/>
              <a:defRPr sz="466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8960" y="4860131"/>
            <a:ext cx="9172660" cy="9003995"/>
          </a:xfrm>
        </p:spPr>
        <p:txBody>
          <a:bodyPr/>
          <a:lstStyle>
            <a:lvl1pPr marL="0" indent="0">
              <a:buNone/>
              <a:defRPr sz="3732"/>
            </a:lvl1pPr>
            <a:lvl2pPr marL="1066510" indent="0">
              <a:buNone/>
              <a:defRPr sz="3266"/>
            </a:lvl2pPr>
            <a:lvl3pPr marL="2133021" indent="0">
              <a:buNone/>
              <a:defRPr sz="2799"/>
            </a:lvl3pPr>
            <a:lvl4pPr marL="3199531" indent="0">
              <a:buNone/>
              <a:defRPr sz="2333"/>
            </a:lvl4pPr>
            <a:lvl5pPr marL="4266042" indent="0">
              <a:buNone/>
              <a:defRPr sz="2333"/>
            </a:lvl5pPr>
            <a:lvl6pPr marL="5332552" indent="0">
              <a:buNone/>
              <a:defRPr sz="2333"/>
            </a:lvl6pPr>
            <a:lvl7pPr marL="6399063" indent="0">
              <a:buNone/>
              <a:defRPr sz="2333"/>
            </a:lvl7pPr>
            <a:lvl8pPr marL="7465573" indent="0">
              <a:buNone/>
              <a:defRPr sz="2333"/>
            </a:lvl8pPr>
            <a:lvl9pPr marL="8532084" indent="0">
              <a:buNone/>
              <a:defRPr sz="2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5255" y="862524"/>
            <a:ext cx="24529554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255" y="4312617"/>
            <a:ext cx="24529554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5254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420771" y="15015407"/>
            <a:ext cx="95985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85795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2133021" rtl="0" eaLnBrk="1" latinLnBrk="0" hangingPunct="1">
        <a:lnSpc>
          <a:spcPct val="90000"/>
        </a:lnSpc>
        <a:spcBef>
          <a:spcPct val="0"/>
        </a:spcBef>
        <a:buNone/>
        <a:defRPr sz="10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255" indent="-533255" algn="l" defTabSz="2133021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6532" kern="1200">
          <a:solidFill>
            <a:schemeClr val="tx1"/>
          </a:solidFill>
          <a:latin typeface="+mn-lt"/>
          <a:ea typeface="+mn-ea"/>
          <a:cs typeface="+mn-cs"/>
        </a:defRPr>
      </a:lvl1pPr>
      <a:lvl2pPr marL="159976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5598" kern="1200">
          <a:solidFill>
            <a:schemeClr val="tx1"/>
          </a:solidFill>
          <a:latin typeface="+mn-lt"/>
          <a:ea typeface="+mn-ea"/>
          <a:cs typeface="+mn-cs"/>
        </a:defRPr>
      </a:lvl2pPr>
      <a:lvl3pPr marL="266627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665" kern="1200">
          <a:solidFill>
            <a:schemeClr val="tx1"/>
          </a:solidFill>
          <a:latin typeface="+mn-lt"/>
          <a:ea typeface="+mn-ea"/>
          <a:cs typeface="+mn-cs"/>
        </a:defRPr>
      </a:lvl3pPr>
      <a:lvl4pPr marL="373278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79929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86580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93231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99882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9065339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6651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2pPr>
      <a:lvl3pPr marL="213302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3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26604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33255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39906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46557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8532084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255" y="862524"/>
            <a:ext cx="24529554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5255" y="4312617"/>
            <a:ext cx="24529554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55254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fld id="{F26DE151-5E8B-4CAD-96E4-C27D0A085C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33021"/>
              <a:t>5/11/2022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420771" y="15015407"/>
            <a:ext cx="9598521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0085795" y="15015407"/>
            <a:ext cx="6399014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133021"/>
            <a:fld id="{8F285129-2C40-4636-9125-3DEFE21BDA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133021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2133021" rtl="0" eaLnBrk="1" latinLnBrk="0" hangingPunct="1">
        <a:lnSpc>
          <a:spcPct val="90000"/>
        </a:lnSpc>
        <a:spcBef>
          <a:spcPct val="0"/>
        </a:spcBef>
        <a:buNone/>
        <a:defRPr sz="102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3255" indent="-533255" algn="l" defTabSz="2133021" rtl="0" eaLnBrk="1" latinLnBrk="0" hangingPunct="1">
        <a:lnSpc>
          <a:spcPct val="90000"/>
        </a:lnSpc>
        <a:spcBef>
          <a:spcPts val="2333"/>
        </a:spcBef>
        <a:buFont typeface="Arial" panose="020B0604020202020204" pitchFamily="34" charset="0"/>
        <a:buChar char="•"/>
        <a:defRPr sz="6532" kern="1200">
          <a:solidFill>
            <a:schemeClr val="tx1"/>
          </a:solidFill>
          <a:latin typeface="+mn-lt"/>
          <a:ea typeface="+mn-ea"/>
          <a:cs typeface="+mn-cs"/>
        </a:defRPr>
      </a:lvl1pPr>
      <a:lvl2pPr marL="159976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5598" kern="1200">
          <a:solidFill>
            <a:schemeClr val="tx1"/>
          </a:solidFill>
          <a:latin typeface="+mn-lt"/>
          <a:ea typeface="+mn-ea"/>
          <a:cs typeface="+mn-cs"/>
        </a:defRPr>
      </a:lvl2pPr>
      <a:lvl3pPr marL="2666276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665" kern="1200">
          <a:solidFill>
            <a:schemeClr val="tx1"/>
          </a:solidFill>
          <a:latin typeface="+mn-lt"/>
          <a:ea typeface="+mn-ea"/>
          <a:cs typeface="+mn-cs"/>
        </a:defRPr>
      </a:lvl3pPr>
      <a:lvl4pPr marL="373278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79929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865807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93231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998828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9065339" indent="-533255" algn="l" defTabSz="2133021" rtl="0" eaLnBrk="1" latinLnBrk="0" hangingPunct="1">
        <a:lnSpc>
          <a:spcPct val="90000"/>
        </a:lnSpc>
        <a:spcBef>
          <a:spcPts val="1166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66510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2pPr>
      <a:lvl3pPr marL="213302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531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4pPr>
      <a:lvl5pPr marL="426604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5pPr>
      <a:lvl6pPr marL="5332552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6pPr>
      <a:lvl7pPr marL="639906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7pPr>
      <a:lvl8pPr marL="7465573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8pPr>
      <a:lvl9pPr marL="8532084" algn="l" defTabSz="2133021" rtl="0" eaLnBrk="1" latinLnBrk="0" hangingPunct="1">
        <a:defRPr sz="41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ods.ai/hubs/spb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A59762-7383-B64E-92C7-403C7E033C30}"/>
              </a:ext>
            </a:extLst>
          </p:cNvPr>
          <p:cNvSpPr txBox="1"/>
          <p:nvPr/>
        </p:nvSpPr>
        <p:spPr>
          <a:xfrm>
            <a:off x="3811274" y="18845698"/>
            <a:ext cx="7189084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44" i="1" spc="203" dirty="0">
                <a:latin typeface="Asgard Xlight Italic" pitchFamily="2" charset="0"/>
              </a:rPr>
              <a:t>смотрите трансляцию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BB66A1-4F39-7847-8A71-4EFDE37E1784}"/>
              </a:ext>
            </a:extLst>
          </p:cNvPr>
          <p:cNvSpPr txBox="1"/>
          <p:nvPr/>
        </p:nvSpPr>
        <p:spPr>
          <a:xfrm>
            <a:off x="1147389" y="12949430"/>
            <a:ext cx="7189084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При поддержке: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8E92EB-EE87-CE42-9069-813C48C710C8}"/>
              </a:ext>
            </a:extLst>
          </p:cNvPr>
          <p:cNvSpPr txBox="1"/>
          <p:nvPr/>
        </p:nvSpPr>
        <p:spPr>
          <a:xfrm>
            <a:off x="6447823" y="1916206"/>
            <a:ext cx="7189084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29</a:t>
            </a:r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/0</a:t>
            </a:r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4</a:t>
            </a:r>
            <a:endParaRPr lang="ru-RU" sz="4044" spc="116" dirty="0">
              <a:solidFill>
                <a:schemeClr val="bg1"/>
              </a:solidFill>
              <a:latin typeface="Asgard Bold" pitchFamily="2" charset="0"/>
            </a:endParaRPr>
          </a:p>
          <a:p>
            <a:pPr algn="r"/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1</a:t>
            </a:r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9</a:t>
            </a:r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:00 – 2</a:t>
            </a:r>
            <a:r>
              <a:rPr lang="en-US" sz="4044" spc="116" dirty="0">
                <a:solidFill>
                  <a:schemeClr val="bg1"/>
                </a:solidFill>
                <a:latin typeface="Asgard Bold" pitchFamily="2" charset="0"/>
              </a:rPr>
              <a:t>1</a:t>
            </a:r>
            <a:r>
              <a:rPr lang="ru-RU" sz="4044" spc="116" dirty="0">
                <a:solidFill>
                  <a:schemeClr val="bg1"/>
                </a:solidFill>
                <a:latin typeface="Asgard Bold" pitchFamily="2" charset="0"/>
              </a:rPr>
              <a:t>:00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94B7356-3E4E-4249-B5D8-3F307F464ACC}"/>
              </a:ext>
            </a:extLst>
          </p:cNvPr>
          <p:cNvSpPr txBox="1"/>
          <p:nvPr/>
        </p:nvSpPr>
        <p:spPr>
          <a:xfrm>
            <a:off x="3785409" y="1859604"/>
            <a:ext cx="5861363" cy="133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4044" i="0" dirty="0">
                <a:latin typeface="Asgard Bold" pitchFamily="2" charset="0"/>
              </a:rPr>
              <a:t>St. Petersburg </a:t>
            </a:r>
            <a:br>
              <a:rPr lang="en-US" sz="4044" i="0" dirty="0">
                <a:latin typeface="Asgard Bold" pitchFamily="2" charset="0"/>
              </a:rPr>
            </a:br>
            <a:r>
              <a:rPr lang="en-US" sz="4044" i="0" dirty="0">
                <a:latin typeface="Asgard Bold" pitchFamily="2" charset="0"/>
              </a:rPr>
              <a:t>Open Data Science</a:t>
            </a:r>
            <a:endParaRPr lang="ru-RU" sz="4044" i="0" dirty="0">
              <a:latin typeface="Asgard Bold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8DD32A-9335-5744-B38C-A92CD287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390" y="1111434"/>
            <a:ext cx="8875311" cy="13356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31" t="47624" r="38363" b="284"/>
          <a:stretch/>
        </p:blipFill>
        <p:spPr>
          <a:xfrm>
            <a:off x="16623124" y="299155"/>
            <a:ext cx="11733759" cy="131240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BEB52D6-7AB3-E048-AA0A-5F9E36B90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991" r="18171"/>
          <a:stretch/>
        </p:blipFill>
        <p:spPr>
          <a:xfrm>
            <a:off x="14399524" y="-2579869"/>
            <a:ext cx="14040539" cy="110067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4510110" y="12833332"/>
            <a:ext cx="13929953" cy="3826432"/>
            <a:chOff x="4832004" y="4241276"/>
            <a:chExt cx="4041470" cy="132452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77EE2F7-A8DF-064D-B3A9-B041581036E5}"/>
                </a:ext>
              </a:extLst>
            </p:cNvPr>
            <p:cNvSpPr txBox="1"/>
            <p:nvPr/>
          </p:nvSpPr>
          <p:spPr>
            <a:xfrm>
              <a:off x="4832004" y="4241276"/>
              <a:ext cx="3975112" cy="13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44" i="1" spc="867" dirty="0">
                  <a:solidFill>
                    <a:srgbClr val="CD5946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rgbClr val="CD5946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rgbClr val="CD5946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rgbClr val="CD5946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rgbClr val="CD5946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endParaRPr lang="en-US" sz="4044" i="1" spc="867" dirty="0">
                <a:solidFill>
                  <a:srgbClr val="CD5946"/>
                </a:solidFill>
                <a:latin typeface="Asgard Xlight Italic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C8DB6399-426F-FA40-8A54-E44D274ECE00}"/>
                </a:ext>
              </a:extLst>
            </p:cNvPr>
            <p:cNvSpPr txBox="1"/>
            <p:nvPr/>
          </p:nvSpPr>
          <p:spPr>
            <a:xfrm>
              <a:off x="4866278" y="4241276"/>
              <a:ext cx="4007196" cy="1324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44" i="1" spc="867" dirty="0">
                  <a:solidFill>
                    <a:schemeClr val="bg1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chemeClr val="bg1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chemeClr val="bg1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chemeClr val="bg1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r>
                <a:rPr lang="en-US" sz="4044" i="1" spc="867" dirty="0">
                  <a:solidFill>
                    <a:schemeClr val="bg1"/>
                  </a:solidFill>
                  <a:latin typeface="Asgard Xlight Italic" pitchFamily="2" charset="0"/>
                </a:rPr>
                <a:t>29/04/2022 29/04/2022 29/04/2022</a:t>
              </a:r>
            </a:p>
            <a:p>
              <a:endParaRPr lang="en-US" sz="4044" i="1" spc="867" dirty="0">
                <a:solidFill>
                  <a:schemeClr val="bg1"/>
                </a:solidFill>
                <a:latin typeface="Asgard Xlight Italic" pitchFamily="2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33" y="1248048"/>
            <a:ext cx="2319987" cy="2475246"/>
          </a:xfrm>
          <a:prstGeom prst="rect">
            <a:avLst/>
          </a:prstGeom>
        </p:spPr>
      </p:pic>
      <p:pic>
        <p:nvPicPr>
          <p:cNvPr id="1028" name="Picture 4" descr="Файл:Playrix Logo.png — Википедия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72" y="14246601"/>
            <a:ext cx="3239985" cy="8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/>
          <p:cNvGrpSpPr>
            <a:grpSpLocks noChangeAspect="1"/>
          </p:cNvGrpSpPr>
          <p:nvPr/>
        </p:nvGrpSpPr>
        <p:grpSpPr>
          <a:xfrm>
            <a:off x="1364013" y="13900568"/>
            <a:ext cx="2630505" cy="1258726"/>
            <a:chOff x="1990725" y="4964113"/>
            <a:chExt cx="1662113" cy="795338"/>
          </a:xfrm>
          <a:solidFill>
            <a:schemeClr val="bg1"/>
          </a:solidFill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3290888" y="5205413"/>
              <a:ext cx="122237" cy="276225"/>
            </a:xfrm>
            <a:custGeom>
              <a:avLst/>
              <a:gdLst>
                <a:gd name="T0" fmla="*/ 172 w 253"/>
                <a:gd name="T1" fmla="*/ 0 h 569"/>
                <a:gd name="T2" fmla="*/ 81 w 253"/>
                <a:gd name="T3" fmla="*/ 0 h 569"/>
                <a:gd name="T4" fmla="*/ 0 w 253"/>
                <a:gd name="T5" fmla="*/ 101 h 569"/>
                <a:gd name="T6" fmla="*/ 0 w 253"/>
                <a:gd name="T7" fmla="*/ 467 h 569"/>
                <a:gd name="T8" fmla="*/ 81 w 253"/>
                <a:gd name="T9" fmla="*/ 569 h 569"/>
                <a:gd name="T10" fmla="*/ 172 w 253"/>
                <a:gd name="T11" fmla="*/ 569 h 569"/>
                <a:gd name="T12" fmla="*/ 253 w 253"/>
                <a:gd name="T13" fmla="*/ 467 h 569"/>
                <a:gd name="T14" fmla="*/ 253 w 253"/>
                <a:gd name="T15" fmla="*/ 101 h 569"/>
                <a:gd name="T16" fmla="*/ 172 w 253"/>
                <a:gd name="T17" fmla="*/ 0 h 569"/>
                <a:gd name="T18" fmla="*/ 127 w 253"/>
                <a:gd name="T19" fmla="*/ 498 h 569"/>
                <a:gd name="T20" fmla="*/ 102 w 253"/>
                <a:gd name="T21" fmla="*/ 476 h 569"/>
                <a:gd name="T22" fmla="*/ 102 w 253"/>
                <a:gd name="T23" fmla="*/ 475 h 569"/>
                <a:gd name="T24" fmla="*/ 102 w 253"/>
                <a:gd name="T25" fmla="*/ 94 h 569"/>
                <a:gd name="T26" fmla="*/ 102 w 253"/>
                <a:gd name="T27" fmla="*/ 92 h 569"/>
                <a:gd name="T28" fmla="*/ 103 w 253"/>
                <a:gd name="T29" fmla="*/ 90 h 569"/>
                <a:gd name="T30" fmla="*/ 127 w 253"/>
                <a:gd name="T31" fmla="*/ 70 h 569"/>
                <a:gd name="T32" fmla="*/ 151 w 253"/>
                <a:gd name="T33" fmla="*/ 90 h 569"/>
                <a:gd name="T34" fmla="*/ 151 w 253"/>
                <a:gd name="T35" fmla="*/ 92 h 569"/>
                <a:gd name="T36" fmla="*/ 151 w 253"/>
                <a:gd name="T37" fmla="*/ 94 h 569"/>
                <a:gd name="T38" fmla="*/ 151 w 253"/>
                <a:gd name="T39" fmla="*/ 475 h 569"/>
                <a:gd name="T40" fmla="*/ 151 w 253"/>
                <a:gd name="T41" fmla="*/ 476 h 569"/>
                <a:gd name="T42" fmla="*/ 127 w 253"/>
                <a:gd name="T43" fmla="*/ 49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3" h="569">
                  <a:moveTo>
                    <a:pt x="172" y="0"/>
                  </a:moveTo>
                  <a:lnTo>
                    <a:pt x="81" y="0"/>
                  </a:lnTo>
                  <a:cubicBezTo>
                    <a:pt x="5" y="0"/>
                    <a:pt x="0" y="62"/>
                    <a:pt x="0" y="101"/>
                  </a:cubicBezTo>
                  <a:lnTo>
                    <a:pt x="0" y="467"/>
                  </a:lnTo>
                  <a:cubicBezTo>
                    <a:pt x="0" y="507"/>
                    <a:pt x="5" y="569"/>
                    <a:pt x="81" y="569"/>
                  </a:cubicBezTo>
                  <a:lnTo>
                    <a:pt x="172" y="569"/>
                  </a:lnTo>
                  <a:cubicBezTo>
                    <a:pt x="248" y="569"/>
                    <a:pt x="253" y="507"/>
                    <a:pt x="253" y="467"/>
                  </a:cubicBezTo>
                  <a:lnTo>
                    <a:pt x="253" y="101"/>
                  </a:lnTo>
                  <a:cubicBezTo>
                    <a:pt x="253" y="62"/>
                    <a:pt x="248" y="0"/>
                    <a:pt x="172" y="0"/>
                  </a:cubicBezTo>
                  <a:moveTo>
                    <a:pt x="127" y="498"/>
                  </a:moveTo>
                  <a:cubicBezTo>
                    <a:pt x="113" y="498"/>
                    <a:pt x="102" y="488"/>
                    <a:pt x="102" y="476"/>
                  </a:cubicBezTo>
                  <a:cubicBezTo>
                    <a:pt x="102" y="475"/>
                    <a:pt x="102" y="475"/>
                    <a:pt x="102" y="475"/>
                  </a:cubicBezTo>
                  <a:lnTo>
                    <a:pt x="102" y="94"/>
                  </a:lnTo>
                  <a:lnTo>
                    <a:pt x="102" y="92"/>
                  </a:lnTo>
                  <a:lnTo>
                    <a:pt x="103" y="90"/>
                  </a:lnTo>
                  <a:cubicBezTo>
                    <a:pt x="104" y="79"/>
                    <a:pt x="114" y="70"/>
                    <a:pt x="127" y="70"/>
                  </a:cubicBezTo>
                  <a:cubicBezTo>
                    <a:pt x="139" y="70"/>
                    <a:pt x="149" y="79"/>
                    <a:pt x="151" y="90"/>
                  </a:cubicBezTo>
                  <a:lnTo>
                    <a:pt x="151" y="92"/>
                  </a:lnTo>
                  <a:cubicBezTo>
                    <a:pt x="151" y="92"/>
                    <a:pt x="151" y="93"/>
                    <a:pt x="151" y="94"/>
                  </a:cubicBezTo>
                  <a:lnTo>
                    <a:pt x="151" y="475"/>
                  </a:lnTo>
                  <a:cubicBezTo>
                    <a:pt x="151" y="475"/>
                    <a:pt x="151" y="475"/>
                    <a:pt x="151" y="476"/>
                  </a:cubicBezTo>
                  <a:cubicBezTo>
                    <a:pt x="151" y="488"/>
                    <a:pt x="140" y="498"/>
                    <a:pt x="127" y="4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2544763" y="5205413"/>
              <a:ext cx="101600" cy="276225"/>
            </a:xfrm>
            <a:custGeom>
              <a:avLst/>
              <a:gdLst>
                <a:gd name="T0" fmla="*/ 0 w 64"/>
                <a:gd name="T1" fmla="*/ 0 h 174"/>
                <a:gd name="T2" fmla="*/ 64 w 64"/>
                <a:gd name="T3" fmla="*/ 0 h 174"/>
                <a:gd name="T4" fmla="*/ 64 w 64"/>
                <a:gd name="T5" fmla="*/ 21 h 174"/>
                <a:gd name="T6" fmla="*/ 33 w 64"/>
                <a:gd name="T7" fmla="*/ 21 h 174"/>
                <a:gd name="T8" fmla="*/ 33 w 64"/>
                <a:gd name="T9" fmla="*/ 174 h 174"/>
                <a:gd name="T10" fmla="*/ 0 w 64"/>
                <a:gd name="T11" fmla="*/ 174 h 174"/>
                <a:gd name="T12" fmla="*/ 0 w 64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74">
                  <a:moveTo>
                    <a:pt x="0" y="0"/>
                  </a:moveTo>
                  <a:lnTo>
                    <a:pt x="64" y="0"/>
                  </a:lnTo>
                  <a:lnTo>
                    <a:pt x="64" y="21"/>
                  </a:lnTo>
                  <a:lnTo>
                    <a:pt x="33" y="21"/>
                  </a:lnTo>
                  <a:lnTo>
                    <a:pt x="33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4" name="Freeform 8"/>
            <p:cNvSpPr>
              <a:spLocks noEditPoints="1"/>
            </p:cNvSpPr>
            <p:nvPr/>
          </p:nvSpPr>
          <p:spPr bwMode="auto">
            <a:xfrm>
              <a:off x="2654300" y="5205413"/>
              <a:ext cx="138112" cy="276225"/>
            </a:xfrm>
            <a:custGeom>
              <a:avLst/>
              <a:gdLst>
                <a:gd name="T0" fmla="*/ 121 w 286"/>
                <a:gd name="T1" fmla="*/ 355 h 569"/>
                <a:gd name="T2" fmla="*/ 140 w 286"/>
                <a:gd name="T3" fmla="*/ 70 h 569"/>
                <a:gd name="T4" fmla="*/ 146 w 286"/>
                <a:gd name="T5" fmla="*/ 70 h 569"/>
                <a:gd name="T6" fmla="*/ 165 w 286"/>
                <a:gd name="T7" fmla="*/ 355 h 569"/>
                <a:gd name="T8" fmla="*/ 121 w 286"/>
                <a:gd name="T9" fmla="*/ 355 h 569"/>
                <a:gd name="T10" fmla="*/ 0 w 286"/>
                <a:gd name="T11" fmla="*/ 569 h 569"/>
                <a:gd name="T12" fmla="*/ 107 w 286"/>
                <a:gd name="T13" fmla="*/ 569 h 569"/>
                <a:gd name="T14" fmla="*/ 117 w 286"/>
                <a:gd name="T15" fmla="*/ 417 h 569"/>
                <a:gd name="T16" fmla="*/ 169 w 286"/>
                <a:gd name="T17" fmla="*/ 417 h 569"/>
                <a:gd name="T18" fmla="*/ 179 w 286"/>
                <a:gd name="T19" fmla="*/ 569 h 569"/>
                <a:gd name="T20" fmla="*/ 286 w 286"/>
                <a:gd name="T21" fmla="*/ 569 h 569"/>
                <a:gd name="T22" fmla="*/ 229 w 286"/>
                <a:gd name="T23" fmla="*/ 0 h 569"/>
                <a:gd name="T24" fmla="*/ 57 w 286"/>
                <a:gd name="T25" fmla="*/ 0 h 569"/>
                <a:gd name="T26" fmla="*/ 0 w 286"/>
                <a:gd name="T27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569">
                  <a:moveTo>
                    <a:pt x="121" y="355"/>
                  </a:moveTo>
                  <a:lnTo>
                    <a:pt x="140" y="70"/>
                  </a:lnTo>
                  <a:lnTo>
                    <a:pt x="146" y="70"/>
                  </a:lnTo>
                  <a:lnTo>
                    <a:pt x="165" y="355"/>
                  </a:lnTo>
                  <a:lnTo>
                    <a:pt x="121" y="355"/>
                  </a:lnTo>
                  <a:close/>
                  <a:moveTo>
                    <a:pt x="0" y="569"/>
                  </a:moveTo>
                  <a:lnTo>
                    <a:pt x="107" y="569"/>
                  </a:lnTo>
                  <a:lnTo>
                    <a:pt x="117" y="417"/>
                  </a:lnTo>
                  <a:lnTo>
                    <a:pt x="169" y="417"/>
                  </a:lnTo>
                  <a:lnTo>
                    <a:pt x="179" y="569"/>
                  </a:lnTo>
                  <a:lnTo>
                    <a:pt x="286" y="569"/>
                  </a:lnTo>
                  <a:lnTo>
                    <a:pt x="229" y="0"/>
                  </a:lnTo>
                  <a:lnTo>
                    <a:pt x="57" y="0"/>
                  </a:lnTo>
                  <a:lnTo>
                    <a:pt x="0" y="5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2816225" y="5205413"/>
              <a:ext cx="123825" cy="276225"/>
            </a:xfrm>
            <a:custGeom>
              <a:avLst/>
              <a:gdLst>
                <a:gd name="T0" fmla="*/ 109 w 253"/>
                <a:gd name="T1" fmla="*/ 369 h 569"/>
                <a:gd name="T2" fmla="*/ 109 w 253"/>
                <a:gd name="T3" fmla="*/ 477 h 569"/>
                <a:gd name="T4" fmla="*/ 126 w 253"/>
                <a:gd name="T5" fmla="*/ 495 h 569"/>
                <a:gd name="T6" fmla="*/ 144 w 253"/>
                <a:gd name="T7" fmla="*/ 477 h 569"/>
                <a:gd name="T8" fmla="*/ 144 w 253"/>
                <a:gd name="T9" fmla="*/ 344 h 569"/>
                <a:gd name="T10" fmla="*/ 100 w 253"/>
                <a:gd name="T11" fmla="*/ 307 h 569"/>
                <a:gd name="T12" fmla="*/ 55 w 253"/>
                <a:gd name="T13" fmla="*/ 307 h 569"/>
                <a:gd name="T14" fmla="*/ 55 w 253"/>
                <a:gd name="T15" fmla="*/ 244 h 569"/>
                <a:gd name="T16" fmla="*/ 101 w 253"/>
                <a:gd name="T17" fmla="*/ 244 h 569"/>
                <a:gd name="T18" fmla="*/ 144 w 253"/>
                <a:gd name="T19" fmla="*/ 202 h 569"/>
                <a:gd name="T20" fmla="*/ 144 w 253"/>
                <a:gd name="T21" fmla="*/ 89 h 569"/>
                <a:gd name="T22" fmla="*/ 126 w 253"/>
                <a:gd name="T23" fmla="*/ 70 h 569"/>
                <a:gd name="T24" fmla="*/ 109 w 253"/>
                <a:gd name="T25" fmla="*/ 89 h 569"/>
                <a:gd name="T26" fmla="*/ 109 w 253"/>
                <a:gd name="T27" fmla="*/ 182 h 569"/>
                <a:gd name="T28" fmla="*/ 0 w 253"/>
                <a:gd name="T29" fmla="*/ 182 h 569"/>
                <a:gd name="T30" fmla="*/ 0 w 253"/>
                <a:gd name="T31" fmla="*/ 101 h 569"/>
                <a:gd name="T32" fmla="*/ 81 w 253"/>
                <a:gd name="T33" fmla="*/ 0 h 569"/>
                <a:gd name="T34" fmla="*/ 172 w 253"/>
                <a:gd name="T35" fmla="*/ 0 h 569"/>
                <a:gd name="T36" fmla="*/ 253 w 253"/>
                <a:gd name="T37" fmla="*/ 101 h 569"/>
                <a:gd name="T38" fmla="*/ 253 w 253"/>
                <a:gd name="T39" fmla="*/ 192 h 569"/>
                <a:gd name="T40" fmla="*/ 179 w 253"/>
                <a:gd name="T41" fmla="*/ 270 h 569"/>
                <a:gd name="T42" fmla="*/ 179 w 253"/>
                <a:gd name="T43" fmla="*/ 275 h 569"/>
                <a:gd name="T44" fmla="*/ 253 w 253"/>
                <a:gd name="T45" fmla="*/ 352 h 569"/>
                <a:gd name="T46" fmla="*/ 253 w 253"/>
                <a:gd name="T47" fmla="*/ 467 h 569"/>
                <a:gd name="T48" fmla="*/ 172 w 253"/>
                <a:gd name="T49" fmla="*/ 569 h 569"/>
                <a:gd name="T50" fmla="*/ 81 w 253"/>
                <a:gd name="T51" fmla="*/ 569 h 569"/>
                <a:gd name="T52" fmla="*/ 0 w 253"/>
                <a:gd name="T53" fmla="*/ 467 h 569"/>
                <a:gd name="T54" fmla="*/ 0 w 253"/>
                <a:gd name="T55" fmla="*/ 369 h 569"/>
                <a:gd name="T56" fmla="*/ 109 w 253"/>
                <a:gd name="T57" fmla="*/ 3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569">
                  <a:moveTo>
                    <a:pt x="109" y="369"/>
                  </a:moveTo>
                  <a:lnTo>
                    <a:pt x="109" y="477"/>
                  </a:lnTo>
                  <a:cubicBezTo>
                    <a:pt x="109" y="491"/>
                    <a:pt x="120" y="495"/>
                    <a:pt x="126" y="495"/>
                  </a:cubicBezTo>
                  <a:cubicBezTo>
                    <a:pt x="137" y="495"/>
                    <a:pt x="144" y="486"/>
                    <a:pt x="144" y="477"/>
                  </a:cubicBezTo>
                  <a:lnTo>
                    <a:pt x="144" y="344"/>
                  </a:lnTo>
                  <a:cubicBezTo>
                    <a:pt x="144" y="326"/>
                    <a:pt x="140" y="307"/>
                    <a:pt x="100" y="307"/>
                  </a:cubicBezTo>
                  <a:lnTo>
                    <a:pt x="55" y="307"/>
                  </a:lnTo>
                  <a:lnTo>
                    <a:pt x="55" y="244"/>
                  </a:lnTo>
                  <a:lnTo>
                    <a:pt x="101" y="244"/>
                  </a:lnTo>
                  <a:cubicBezTo>
                    <a:pt x="133" y="244"/>
                    <a:pt x="144" y="237"/>
                    <a:pt x="144" y="202"/>
                  </a:cubicBezTo>
                  <a:lnTo>
                    <a:pt x="144" y="89"/>
                  </a:lnTo>
                  <a:cubicBezTo>
                    <a:pt x="144" y="79"/>
                    <a:pt x="137" y="70"/>
                    <a:pt x="126" y="70"/>
                  </a:cubicBezTo>
                  <a:cubicBezTo>
                    <a:pt x="120" y="70"/>
                    <a:pt x="109" y="74"/>
                    <a:pt x="109" y="89"/>
                  </a:cubicBezTo>
                  <a:lnTo>
                    <a:pt x="109" y="182"/>
                  </a:lnTo>
                  <a:lnTo>
                    <a:pt x="0" y="182"/>
                  </a:lnTo>
                  <a:lnTo>
                    <a:pt x="0" y="101"/>
                  </a:lnTo>
                  <a:cubicBezTo>
                    <a:pt x="0" y="62"/>
                    <a:pt x="5" y="0"/>
                    <a:pt x="81" y="0"/>
                  </a:cubicBezTo>
                  <a:lnTo>
                    <a:pt x="172" y="0"/>
                  </a:lnTo>
                  <a:cubicBezTo>
                    <a:pt x="248" y="0"/>
                    <a:pt x="253" y="62"/>
                    <a:pt x="253" y="101"/>
                  </a:cubicBezTo>
                  <a:lnTo>
                    <a:pt x="253" y="192"/>
                  </a:lnTo>
                  <a:cubicBezTo>
                    <a:pt x="253" y="254"/>
                    <a:pt x="212" y="271"/>
                    <a:pt x="179" y="270"/>
                  </a:cubicBezTo>
                  <a:lnTo>
                    <a:pt x="179" y="275"/>
                  </a:lnTo>
                  <a:cubicBezTo>
                    <a:pt x="252" y="274"/>
                    <a:pt x="253" y="332"/>
                    <a:pt x="253" y="352"/>
                  </a:cubicBezTo>
                  <a:lnTo>
                    <a:pt x="253" y="467"/>
                  </a:lnTo>
                  <a:cubicBezTo>
                    <a:pt x="253" y="507"/>
                    <a:pt x="248" y="569"/>
                    <a:pt x="172" y="569"/>
                  </a:cubicBezTo>
                  <a:lnTo>
                    <a:pt x="81" y="569"/>
                  </a:lnTo>
                  <a:cubicBezTo>
                    <a:pt x="5" y="569"/>
                    <a:pt x="0" y="507"/>
                    <a:pt x="0" y="467"/>
                  </a:cubicBezTo>
                  <a:lnTo>
                    <a:pt x="0" y="369"/>
                  </a:lnTo>
                  <a:lnTo>
                    <a:pt x="109" y="3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2974975" y="5205413"/>
              <a:ext cx="122237" cy="276225"/>
            </a:xfrm>
            <a:custGeom>
              <a:avLst/>
              <a:gdLst>
                <a:gd name="T0" fmla="*/ 0 w 77"/>
                <a:gd name="T1" fmla="*/ 0 h 174"/>
                <a:gd name="T2" fmla="*/ 77 w 77"/>
                <a:gd name="T3" fmla="*/ 0 h 174"/>
                <a:gd name="T4" fmla="*/ 77 w 77"/>
                <a:gd name="T5" fmla="*/ 174 h 174"/>
                <a:gd name="T6" fmla="*/ 46 w 77"/>
                <a:gd name="T7" fmla="*/ 174 h 174"/>
                <a:gd name="T8" fmla="*/ 46 w 77"/>
                <a:gd name="T9" fmla="*/ 21 h 174"/>
                <a:gd name="T10" fmla="*/ 31 w 77"/>
                <a:gd name="T11" fmla="*/ 21 h 174"/>
                <a:gd name="T12" fmla="*/ 31 w 77"/>
                <a:gd name="T13" fmla="*/ 174 h 174"/>
                <a:gd name="T14" fmla="*/ 0 w 77"/>
                <a:gd name="T15" fmla="*/ 174 h 174"/>
                <a:gd name="T16" fmla="*/ 0 w 77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74">
                  <a:moveTo>
                    <a:pt x="0" y="0"/>
                  </a:moveTo>
                  <a:lnTo>
                    <a:pt x="77" y="0"/>
                  </a:lnTo>
                  <a:lnTo>
                    <a:pt x="77" y="174"/>
                  </a:lnTo>
                  <a:lnTo>
                    <a:pt x="46" y="174"/>
                  </a:lnTo>
                  <a:lnTo>
                    <a:pt x="46" y="21"/>
                  </a:lnTo>
                  <a:lnTo>
                    <a:pt x="31" y="21"/>
                  </a:lnTo>
                  <a:lnTo>
                    <a:pt x="31" y="174"/>
                  </a:lnTo>
                  <a:lnTo>
                    <a:pt x="0" y="17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3136900" y="5205413"/>
              <a:ext cx="125412" cy="276225"/>
            </a:xfrm>
            <a:custGeom>
              <a:avLst/>
              <a:gdLst>
                <a:gd name="T0" fmla="*/ 109 w 260"/>
                <a:gd name="T1" fmla="*/ 313 h 569"/>
                <a:gd name="T2" fmla="*/ 109 w 260"/>
                <a:gd name="T3" fmla="*/ 70 h 569"/>
                <a:gd name="T4" fmla="*/ 138 w 260"/>
                <a:gd name="T5" fmla="*/ 70 h 569"/>
                <a:gd name="T6" fmla="*/ 158 w 260"/>
                <a:gd name="T7" fmla="*/ 99 h 569"/>
                <a:gd name="T8" fmla="*/ 158 w 260"/>
                <a:gd name="T9" fmla="*/ 284 h 569"/>
                <a:gd name="T10" fmla="*/ 138 w 260"/>
                <a:gd name="T11" fmla="*/ 313 h 569"/>
                <a:gd name="T12" fmla="*/ 109 w 260"/>
                <a:gd name="T13" fmla="*/ 313 h 569"/>
                <a:gd name="T14" fmla="*/ 0 w 260"/>
                <a:gd name="T15" fmla="*/ 569 h 569"/>
                <a:gd name="T16" fmla="*/ 109 w 260"/>
                <a:gd name="T17" fmla="*/ 569 h 569"/>
                <a:gd name="T18" fmla="*/ 109 w 260"/>
                <a:gd name="T19" fmla="*/ 375 h 569"/>
                <a:gd name="T20" fmla="*/ 172 w 260"/>
                <a:gd name="T21" fmla="*/ 375 h 569"/>
                <a:gd name="T22" fmla="*/ 260 w 260"/>
                <a:gd name="T23" fmla="*/ 274 h 569"/>
                <a:gd name="T24" fmla="*/ 260 w 260"/>
                <a:gd name="T25" fmla="*/ 101 h 569"/>
                <a:gd name="T26" fmla="*/ 172 w 260"/>
                <a:gd name="T27" fmla="*/ 0 h 569"/>
                <a:gd name="T28" fmla="*/ 0 w 260"/>
                <a:gd name="T29" fmla="*/ 0 h 569"/>
                <a:gd name="T30" fmla="*/ 0 w 260"/>
                <a:gd name="T3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" h="569">
                  <a:moveTo>
                    <a:pt x="109" y="313"/>
                  </a:moveTo>
                  <a:lnTo>
                    <a:pt x="109" y="70"/>
                  </a:lnTo>
                  <a:lnTo>
                    <a:pt x="138" y="70"/>
                  </a:lnTo>
                  <a:cubicBezTo>
                    <a:pt x="150" y="70"/>
                    <a:pt x="158" y="81"/>
                    <a:pt x="158" y="99"/>
                  </a:cubicBezTo>
                  <a:lnTo>
                    <a:pt x="158" y="284"/>
                  </a:lnTo>
                  <a:cubicBezTo>
                    <a:pt x="158" y="302"/>
                    <a:pt x="150" y="313"/>
                    <a:pt x="138" y="313"/>
                  </a:cubicBezTo>
                  <a:lnTo>
                    <a:pt x="109" y="313"/>
                  </a:lnTo>
                  <a:close/>
                  <a:moveTo>
                    <a:pt x="0" y="569"/>
                  </a:moveTo>
                  <a:lnTo>
                    <a:pt x="109" y="569"/>
                  </a:lnTo>
                  <a:lnTo>
                    <a:pt x="109" y="375"/>
                  </a:lnTo>
                  <a:lnTo>
                    <a:pt x="172" y="375"/>
                  </a:lnTo>
                  <a:cubicBezTo>
                    <a:pt x="248" y="375"/>
                    <a:pt x="260" y="313"/>
                    <a:pt x="260" y="274"/>
                  </a:cubicBezTo>
                  <a:lnTo>
                    <a:pt x="260" y="101"/>
                  </a:lnTo>
                  <a:cubicBezTo>
                    <a:pt x="260" y="62"/>
                    <a:pt x="248" y="0"/>
                    <a:pt x="172" y="0"/>
                  </a:cubicBezTo>
                  <a:lnTo>
                    <a:pt x="0" y="0"/>
                  </a:lnTo>
                  <a:lnTo>
                    <a:pt x="0" y="5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3444875" y="5205413"/>
              <a:ext cx="207962" cy="276225"/>
            </a:xfrm>
            <a:custGeom>
              <a:avLst/>
              <a:gdLst>
                <a:gd name="T0" fmla="*/ 88 w 131"/>
                <a:gd name="T1" fmla="*/ 0 h 174"/>
                <a:gd name="T2" fmla="*/ 131 w 131"/>
                <a:gd name="T3" fmla="*/ 0 h 174"/>
                <a:gd name="T4" fmla="*/ 131 w 131"/>
                <a:gd name="T5" fmla="*/ 174 h 174"/>
                <a:gd name="T6" fmla="*/ 98 w 131"/>
                <a:gd name="T7" fmla="*/ 174 h 174"/>
                <a:gd name="T8" fmla="*/ 98 w 131"/>
                <a:gd name="T9" fmla="*/ 65 h 174"/>
                <a:gd name="T10" fmla="*/ 97 w 131"/>
                <a:gd name="T11" fmla="*/ 65 h 174"/>
                <a:gd name="T12" fmla="*/ 79 w 131"/>
                <a:gd name="T13" fmla="*/ 174 h 174"/>
                <a:gd name="T14" fmla="*/ 52 w 131"/>
                <a:gd name="T15" fmla="*/ 174 h 174"/>
                <a:gd name="T16" fmla="*/ 35 w 131"/>
                <a:gd name="T17" fmla="*/ 65 h 174"/>
                <a:gd name="T18" fmla="*/ 34 w 131"/>
                <a:gd name="T19" fmla="*/ 65 h 174"/>
                <a:gd name="T20" fmla="*/ 34 w 131"/>
                <a:gd name="T21" fmla="*/ 174 h 174"/>
                <a:gd name="T22" fmla="*/ 0 w 131"/>
                <a:gd name="T23" fmla="*/ 174 h 174"/>
                <a:gd name="T24" fmla="*/ 0 w 131"/>
                <a:gd name="T25" fmla="*/ 0 h 174"/>
                <a:gd name="T26" fmla="*/ 44 w 131"/>
                <a:gd name="T27" fmla="*/ 0 h 174"/>
                <a:gd name="T28" fmla="*/ 66 w 131"/>
                <a:gd name="T29" fmla="*/ 122 h 174"/>
                <a:gd name="T30" fmla="*/ 88 w 131"/>
                <a:gd name="T3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74">
                  <a:moveTo>
                    <a:pt x="88" y="0"/>
                  </a:moveTo>
                  <a:lnTo>
                    <a:pt x="131" y="0"/>
                  </a:lnTo>
                  <a:lnTo>
                    <a:pt x="131" y="174"/>
                  </a:lnTo>
                  <a:lnTo>
                    <a:pt x="98" y="174"/>
                  </a:lnTo>
                  <a:lnTo>
                    <a:pt x="98" y="65"/>
                  </a:lnTo>
                  <a:lnTo>
                    <a:pt x="97" y="65"/>
                  </a:lnTo>
                  <a:lnTo>
                    <a:pt x="79" y="174"/>
                  </a:lnTo>
                  <a:lnTo>
                    <a:pt x="52" y="174"/>
                  </a:lnTo>
                  <a:lnTo>
                    <a:pt x="35" y="65"/>
                  </a:lnTo>
                  <a:lnTo>
                    <a:pt x="34" y="65"/>
                  </a:lnTo>
                  <a:lnTo>
                    <a:pt x="34" y="174"/>
                  </a:lnTo>
                  <a:lnTo>
                    <a:pt x="0" y="17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66" y="122"/>
                  </a:lnTo>
                  <a:lnTo>
                    <a:pt x="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2289175" y="4964113"/>
              <a:ext cx="163512" cy="501650"/>
            </a:xfrm>
            <a:custGeom>
              <a:avLst/>
              <a:gdLst>
                <a:gd name="T0" fmla="*/ 299 w 334"/>
                <a:gd name="T1" fmla="*/ 294 h 1030"/>
                <a:gd name="T2" fmla="*/ 167 w 334"/>
                <a:gd name="T3" fmla="*/ 0 h 1030"/>
                <a:gd name="T4" fmla="*/ 44 w 334"/>
                <a:gd name="T5" fmla="*/ 257 h 1030"/>
                <a:gd name="T6" fmla="*/ 13 w 334"/>
                <a:gd name="T7" fmla="*/ 628 h 1030"/>
                <a:gd name="T8" fmla="*/ 76 w 334"/>
                <a:gd name="T9" fmla="*/ 865 h 1030"/>
                <a:gd name="T10" fmla="*/ 167 w 334"/>
                <a:gd name="T11" fmla="*/ 1030 h 1030"/>
                <a:gd name="T12" fmla="*/ 318 w 334"/>
                <a:gd name="T13" fmla="*/ 644 h 1030"/>
                <a:gd name="T14" fmla="*/ 299 w 334"/>
                <a:gd name="T15" fmla="*/ 294 h 1030"/>
                <a:gd name="T16" fmla="*/ 167 w 334"/>
                <a:gd name="T17" fmla="*/ 992 h 1030"/>
                <a:gd name="T18" fmla="*/ 121 w 334"/>
                <a:gd name="T19" fmla="*/ 805 h 1030"/>
                <a:gd name="T20" fmla="*/ 167 w 334"/>
                <a:gd name="T21" fmla="*/ 620 h 1030"/>
                <a:gd name="T22" fmla="*/ 212 w 334"/>
                <a:gd name="T23" fmla="*/ 797 h 1030"/>
                <a:gd name="T24" fmla="*/ 167 w 334"/>
                <a:gd name="T25" fmla="*/ 992 h 1030"/>
                <a:gd name="T26" fmla="*/ 289 w 334"/>
                <a:gd name="T27" fmla="*/ 551 h 1030"/>
                <a:gd name="T28" fmla="*/ 273 w 334"/>
                <a:gd name="T29" fmla="*/ 705 h 1030"/>
                <a:gd name="T30" fmla="*/ 254 w 334"/>
                <a:gd name="T31" fmla="*/ 485 h 1030"/>
                <a:gd name="T32" fmla="*/ 166 w 334"/>
                <a:gd name="T33" fmla="*/ 248 h 1030"/>
                <a:gd name="T34" fmla="*/ 79 w 334"/>
                <a:gd name="T35" fmla="*/ 485 h 1030"/>
                <a:gd name="T36" fmla="*/ 59 w 334"/>
                <a:gd name="T37" fmla="*/ 707 h 1030"/>
                <a:gd name="T38" fmla="*/ 45 w 334"/>
                <a:gd name="T39" fmla="*/ 492 h 1030"/>
                <a:gd name="T40" fmla="*/ 76 w 334"/>
                <a:gd name="T41" fmla="*/ 296 h 1030"/>
                <a:gd name="T42" fmla="*/ 166 w 334"/>
                <a:gd name="T43" fmla="*/ 81 h 1030"/>
                <a:gd name="T44" fmla="*/ 257 w 334"/>
                <a:gd name="T45" fmla="*/ 293 h 1030"/>
                <a:gd name="T46" fmla="*/ 289 w 334"/>
                <a:gd name="T47" fmla="*/ 551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4" h="1030">
                  <a:moveTo>
                    <a:pt x="299" y="294"/>
                  </a:moveTo>
                  <a:cubicBezTo>
                    <a:pt x="265" y="143"/>
                    <a:pt x="178" y="20"/>
                    <a:pt x="167" y="0"/>
                  </a:cubicBezTo>
                  <a:cubicBezTo>
                    <a:pt x="148" y="28"/>
                    <a:pt x="79" y="137"/>
                    <a:pt x="44" y="257"/>
                  </a:cubicBezTo>
                  <a:cubicBezTo>
                    <a:pt x="5" y="391"/>
                    <a:pt x="0" y="510"/>
                    <a:pt x="13" y="628"/>
                  </a:cubicBezTo>
                  <a:cubicBezTo>
                    <a:pt x="26" y="745"/>
                    <a:pt x="76" y="865"/>
                    <a:pt x="76" y="865"/>
                  </a:cubicBezTo>
                  <a:cubicBezTo>
                    <a:pt x="102" y="929"/>
                    <a:pt x="141" y="996"/>
                    <a:pt x="167" y="1030"/>
                  </a:cubicBezTo>
                  <a:cubicBezTo>
                    <a:pt x="205" y="981"/>
                    <a:pt x="291" y="835"/>
                    <a:pt x="318" y="644"/>
                  </a:cubicBezTo>
                  <a:cubicBezTo>
                    <a:pt x="333" y="538"/>
                    <a:pt x="334" y="445"/>
                    <a:pt x="299" y="294"/>
                  </a:cubicBezTo>
                  <a:close/>
                  <a:moveTo>
                    <a:pt x="167" y="992"/>
                  </a:moveTo>
                  <a:cubicBezTo>
                    <a:pt x="150" y="960"/>
                    <a:pt x="123" y="899"/>
                    <a:pt x="121" y="805"/>
                  </a:cubicBezTo>
                  <a:cubicBezTo>
                    <a:pt x="120" y="714"/>
                    <a:pt x="156" y="636"/>
                    <a:pt x="167" y="620"/>
                  </a:cubicBezTo>
                  <a:cubicBezTo>
                    <a:pt x="177" y="636"/>
                    <a:pt x="208" y="704"/>
                    <a:pt x="212" y="797"/>
                  </a:cubicBezTo>
                  <a:cubicBezTo>
                    <a:pt x="214" y="888"/>
                    <a:pt x="184" y="959"/>
                    <a:pt x="167" y="992"/>
                  </a:cubicBezTo>
                  <a:close/>
                  <a:moveTo>
                    <a:pt x="289" y="551"/>
                  </a:moveTo>
                  <a:cubicBezTo>
                    <a:pt x="288" y="608"/>
                    <a:pt x="281" y="669"/>
                    <a:pt x="273" y="705"/>
                  </a:cubicBezTo>
                  <a:cubicBezTo>
                    <a:pt x="276" y="643"/>
                    <a:pt x="268" y="554"/>
                    <a:pt x="254" y="485"/>
                  </a:cubicBezTo>
                  <a:cubicBezTo>
                    <a:pt x="239" y="416"/>
                    <a:pt x="198" y="301"/>
                    <a:pt x="166" y="248"/>
                  </a:cubicBezTo>
                  <a:cubicBezTo>
                    <a:pt x="136" y="298"/>
                    <a:pt x="99" y="398"/>
                    <a:pt x="79" y="485"/>
                  </a:cubicBezTo>
                  <a:cubicBezTo>
                    <a:pt x="60" y="571"/>
                    <a:pt x="59" y="676"/>
                    <a:pt x="59" y="707"/>
                  </a:cubicBezTo>
                  <a:cubicBezTo>
                    <a:pt x="54" y="681"/>
                    <a:pt x="41" y="587"/>
                    <a:pt x="45" y="492"/>
                  </a:cubicBezTo>
                  <a:cubicBezTo>
                    <a:pt x="48" y="413"/>
                    <a:pt x="66" y="333"/>
                    <a:pt x="76" y="296"/>
                  </a:cubicBezTo>
                  <a:cubicBezTo>
                    <a:pt x="114" y="172"/>
                    <a:pt x="158" y="93"/>
                    <a:pt x="166" y="81"/>
                  </a:cubicBezTo>
                  <a:cubicBezTo>
                    <a:pt x="174" y="93"/>
                    <a:pt x="229" y="190"/>
                    <a:pt x="257" y="293"/>
                  </a:cubicBezTo>
                  <a:cubicBezTo>
                    <a:pt x="285" y="395"/>
                    <a:pt x="291" y="493"/>
                    <a:pt x="289" y="55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1990725" y="5207000"/>
              <a:ext cx="479425" cy="552450"/>
            </a:xfrm>
            <a:custGeom>
              <a:avLst/>
              <a:gdLst>
                <a:gd name="T0" fmla="*/ 570 w 985"/>
                <a:gd name="T1" fmla="*/ 566 h 1134"/>
                <a:gd name="T2" fmla="*/ 570 w 985"/>
                <a:gd name="T3" fmla="*/ 744 h 1134"/>
                <a:gd name="T4" fmla="*/ 570 w 985"/>
                <a:gd name="T5" fmla="*/ 744 h 1134"/>
                <a:gd name="T6" fmla="*/ 797 w 985"/>
                <a:gd name="T7" fmla="*/ 744 h 1134"/>
                <a:gd name="T8" fmla="*/ 797 w 985"/>
                <a:gd name="T9" fmla="*/ 969 h 1134"/>
                <a:gd name="T10" fmla="*/ 796 w 985"/>
                <a:gd name="T11" fmla="*/ 970 h 1134"/>
                <a:gd name="T12" fmla="*/ 796 w 985"/>
                <a:gd name="T13" fmla="*/ 970 h 1134"/>
                <a:gd name="T14" fmla="*/ 795 w 985"/>
                <a:gd name="T15" fmla="*/ 971 h 1134"/>
                <a:gd name="T16" fmla="*/ 570 w 985"/>
                <a:gd name="T17" fmla="*/ 1064 h 1134"/>
                <a:gd name="T18" fmla="*/ 343 w 985"/>
                <a:gd name="T19" fmla="*/ 970 h 1134"/>
                <a:gd name="T20" fmla="*/ 304 w 985"/>
                <a:gd name="T21" fmla="*/ 567 h 1134"/>
                <a:gd name="T22" fmla="*/ 343 w 985"/>
                <a:gd name="T23" fmla="*/ 520 h 1134"/>
                <a:gd name="T24" fmla="*/ 570 w 985"/>
                <a:gd name="T25" fmla="*/ 426 h 1134"/>
                <a:gd name="T26" fmla="*/ 570 w 985"/>
                <a:gd name="T27" fmla="*/ 0 h 1134"/>
                <a:gd name="T28" fmla="*/ 0 w 985"/>
                <a:gd name="T29" fmla="*/ 567 h 1134"/>
                <a:gd name="T30" fmla="*/ 570 w 985"/>
                <a:gd name="T31" fmla="*/ 1134 h 1134"/>
                <a:gd name="T32" fmla="*/ 985 w 985"/>
                <a:gd name="T33" fmla="*/ 955 h 1134"/>
                <a:gd name="T34" fmla="*/ 985 w 985"/>
                <a:gd name="T35" fmla="*/ 566 h 1134"/>
                <a:gd name="T36" fmla="*/ 570 w 985"/>
                <a:gd name="T37" fmla="*/ 56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5" h="1134">
                  <a:moveTo>
                    <a:pt x="570" y="566"/>
                  </a:moveTo>
                  <a:lnTo>
                    <a:pt x="570" y="744"/>
                  </a:lnTo>
                  <a:cubicBezTo>
                    <a:pt x="570" y="744"/>
                    <a:pt x="570" y="744"/>
                    <a:pt x="570" y="744"/>
                  </a:cubicBezTo>
                  <a:cubicBezTo>
                    <a:pt x="633" y="681"/>
                    <a:pt x="734" y="681"/>
                    <a:pt x="797" y="744"/>
                  </a:cubicBezTo>
                  <a:cubicBezTo>
                    <a:pt x="859" y="806"/>
                    <a:pt x="859" y="907"/>
                    <a:pt x="797" y="969"/>
                  </a:cubicBezTo>
                  <a:cubicBezTo>
                    <a:pt x="797" y="970"/>
                    <a:pt x="796" y="970"/>
                    <a:pt x="796" y="970"/>
                  </a:cubicBezTo>
                  <a:cubicBezTo>
                    <a:pt x="796" y="970"/>
                    <a:pt x="796" y="970"/>
                    <a:pt x="796" y="970"/>
                  </a:cubicBezTo>
                  <a:cubicBezTo>
                    <a:pt x="796" y="970"/>
                    <a:pt x="795" y="971"/>
                    <a:pt x="795" y="971"/>
                  </a:cubicBezTo>
                  <a:cubicBezTo>
                    <a:pt x="733" y="1033"/>
                    <a:pt x="651" y="1064"/>
                    <a:pt x="570" y="1064"/>
                  </a:cubicBezTo>
                  <a:cubicBezTo>
                    <a:pt x="488" y="1064"/>
                    <a:pt x="406" y="1032"/>
                    <a:pt x="343" y="970"/>
                  </a:cubicBezTo>
                  <a:cubicBezTo>
                    <a:pt x="233" y="861"/>
                    <a:pt x="220" y="691"/>
                    <a:pt x="304" y="567"/>
                  </a:cubicBezTo>
                  <a:cubicBezTo>
                    <a:pt x="316" y="550"/>
                    <a:pt x="329" y="534"/>
                    <a:pt x="343" y="520"/>
                  </a:cubicBezTo>
                  <a:cubicBezTo>
                    <a:pt x="406" y="457"/>
                    <a:pt x="488" y="426"/>
                    <a:pt x="570" y="426"/>
                  </a:cubicBezTo>
                  <a:lnTo>
                    <a:pt x="570" y="0"/>
                  </a:lnTo>
                  <a:cubicBezTo>
                    <a:pt x="255" y="0"/>
                    <a:pt x="0" y="254"/>
                    <a:pt x="0" y="567"/>
                  </a:cubicBezTo>
                  <a:cubicBezTo>
                    <a:pt x="0" y="880"/>
                    <a:pt x="255" y="1134"/>
                    <a:pt x="570" y="1134"/>
                  </a:cubicBezTo>
                  <a:cubicBezTo>
                    <a:pt x="734" y="1134"/>
                    <a:pt x="882" y="1065"/>
                    <a:pt x="985" y="955"/>
                  </a:cubicBezTo>
                  <a:lnTo>
                    <a:pt x="985" y="566"/>
                  </a:lnTo>
                  <a:lnTo>
                    <a:pt x="570" y="5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  <p:sp>
          <p:nvSpPr>
            <p:cNvPr id="51" name="Freeform 15"/>
            <p:cNvSpPr>
              <a:spLocks noEditPoints="1"/>
            </p:cNvSpPr>
            <p:nvPr/>
          </p:nvSpPr>
          <p:spPr bwMode="auto">
            <a:xfrm>
              <a:off x="2544763" y="5573713"/>
              <a:ext cx="1108075" cy="185738"/>
            </a:xfrm>
            <a:custGeom>
              <a:avLst/>
              <a:gdLst>
                <a:gd name="T0" fmla="*/ 1165 w 2275"/>
                <a:gd name="T1" fmla="*/ 124 h 379"/>
                <a:gd name="T2" fmla="*/ 1174 w 2275"/>
                <a:gd name="T3" fmla="*/ 239 h 379"/>
                <a:gd name="T4" fmla="*/ 1192 w 2275"/>
                <a:gd name="T5" fmla="*/ 141 h 379"/>
                <a:gd name="T6" fmla="*/ 2098 w 2275"/>
                <a:gd name="T7" fmla="*/ 201 h 379"/>
                <a:gd name="T8" fmla="*/ 2086 w 2275"/>
                <a:gd name="T9" fmla="*/ 265 h 379"/>
                <a:gd name="T10" fmla="*/ 2115 w 2275"/>
                <a:gd name="T11" fmla="*/ 248 h 379"/>
                <a:gd name="T12" fmla="*/ 2098 w 2275"/>
                <a:gd name="T13" fmla="*/ 201 h 379"/>
                <a:gd name="T14" fmla="*/ 1083 w 2275"/>
                <a:gd name="T15" fmla="*/ 221 h 379"/>
                <a:gd name="T16" fmla="*/ 1109 w 2275"/>
                <a:gd name="T17" fmla="*/ 239 h 379"/>
                <a:gd name="T18" fmla="*/ 1100 w 2275"/>
                <a:gd name="T19" fmla="*/ 124 h 379"/>
                <a:gd name="T20" fmla="*/ 2275 w 2275"/>
                <a:gd name="T21" fmla="*/ 0 h 379"/>
                <a:gd name="T22" fmla="*/ 0 w 2275"/>
                <a:gd name="T23" fmla="*/ 379 h 379"/>
                <a:gd name="T24" fmla="*/ 2275 w 2275"/>
                <a:gd name="T25" fmla="*/ 0 h 379"/>
                <a:gd name="T26" fmla="*/ 189 w 2275"/>
                <a:gd name="T27" fmla="*/ 309 h 379"/>
                <a:gd name="T28" fmla="*/ 159 w 2275"/>
                <a:gd name="T29" fmla="*/ 201 h 379"/>
                <a:gd name="T30" fmla="*/ 102 w 2275"/>
                <a:gd name="T31" fmla="*/ 309 h 379"/>
                <a:gd name="T32" fmla="*/ 159 w 2275"/>
                <a:gd name="T33" fmla="*/ 62 h 379"/>
                <a:gd name="T34" fmla="*/ 189 w 2275"/>
                <a:gd name="T35" fmla="*/ 157 h 379"/>
                <a:gd name="T36" fmla="*/ 247 w 2275"/>
                <a:gd name="T37" fmla="*/ 62 h 379"/>
                <a:gd name="T38" fmla="*/ 725 w 2275"/>
                <a:gd name="T39" fmla="*/ 108 h 379"/>
                <a:gd name="T40" fmla="*/ 646 w 2275"/>
                <a:gd name="T41" fmla="*/ 157 h 379"/>
                <a:gd name="T42" fmla="*/ 717 w 2275"/>
                <a:gd name="T43" fmla="*/ 204 h 379"/>
                <a:gd name="T44" fmla="*/ 646 w 2275"/>
                <a:gd name="T45" fmla="*/ 262 h 379"/>
                <a:gd name="T46" fmla="*/ 725 w 2275"/>
                <a:gd name="T47" fmla="*/ 309 h 379"/>
                <a:gd name="T48" fmla="*/ 586 w 2275"/>
                <a:gd name="T49" fmla="*/ 62 h 379"/>
                <a:gd name="T50" fmla="*/ 725 w 2275"/>
                <a:gd name="T51" fmla="*/ 108 h 379"/>
                <a:gd name="T52" fmla="*/ 1165 w 2275"/>
                <a:gd name="T53" fmla="*/ 284 h 379"/>
                <a:gd name="T54" fmla="*/ 1109 w 2275"/>
                <a:gd name="T55" fmla="*/ 309 h 379"/>
                <a:gd name="T56" fmla="*/ 1027 w 2275"/>
                <a:gd name="T57" fmla="*/ 221 h 379"/>
                <a:gd name="T58" fmla="*/ 1109 w 2275"/>
                <a:gd name="T59" fmla="*/ 80 h 379"/>
                <a:gd name="T60" fmla="*/ 1165 w 2275"/>
                <a:gd name="T61" fmla="*/ 62 h 379"/>
                <a:gd name="T62" fmla="*/ 1248 w 2275"/>
                <a:gd name="T63" fmla="*/ 144 h 379"/>
                <a:gd name="T64" fmla="*/ 1692 w 2275"/>
                <a:gd name="T65" fmla="*/ 108 h 379"/>
                <a:gd name="T66" fmla="*/ 1648 w 2275"/>
                <a:gd name="T67" fmla="*/ 309 h 379"/>
                <a:gd name="T68" fmla="*/ 1593 w 2275"/>
                <a:gd name="T69" fmla="*/ 108 h 379"/>
                <a:gd name="T70" fmla="*/ 1546 w 2275"/>
                <a:gd name="T71" fmla="*/ 62 h 379"/>
                <a:gd name="T72" fmla="*/ 1692 w 2275"/>
                <a:gd name="T73" fmla="*/ 108 h 379"/>
                <a:gd name="T74" fmla="*/ 2086 w 2275"/>
                <a:gd name="T75" fmla="*/ 309 h 379"/>
                <a:gd name="T76" fmla="*/ 2028 w 2275"/>
                <a:gd name="T77" fmla="*/ 62 h 379"/>
                <a:gd name="T78" fmla="*/ 2086 w 2275"/>
                <a:gd name="T79" fmla="*/ 157 h 379"/>
                <a:gd name="T80" fmla="*/ 2173 w 2275"/>
                <a:gd name="T81" fmla="*/ 22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5" h="379">
                  <a:moveTo>
                    <a:pt x="1174" y="124"/>
                  </a:moveTo>
                  <a:lnTo>
                    <a:pt x="1165" y="124"/>
                  </a:lnTo>
                  <a:lnTo>
                    <a:pt x="1165" y="239"/>
                  </a:lnTo>
                  <a:lnTo>
                    <a:pt x="1174" y="239"/>
                  </a:lnTo>
                  <a:cubicBezTo>
                    <a:pt x="1187" y="239"/>
                    <a:pt x="1192" y="235"/>
                    <a:pt x="1192" y="221"/>
                  </a:cubicBezTo>
                  <a:lnTo>
                    <a:pt x="1192" y="141"/>
                  </a:lnTo>
                  <a:cubicBezTo>
                    <a:pt x="1192" y="127"/>
                    <a:pt x="1187" y="124"/>
                    <a:pt x="1174" y="124"/>
                  </a:cubicBezTo>
                  <a:close/>
                  <a:moveTo>
                    <a:pt x="2098" y="201"/>
                  </a:moveTo>
                  <a:lnTo>
                    <a:pt x="2086" y="201"/>
                  </a:lnTo>
                  <a:lnTo>
                    <a:pt x="2086" y="265"/>
                  </a:lnTo>
                  <a:lnTo>
                    <a:pt x="2098" y="265"/>
                  </a:lnTo>
                  <a:cubicBezTo>
                    <a:pt x="2111" y="265"/>
                    <a:pt x="2115" y="262"/>
                    <a:pt x="2115" y="248"/>
                  </a:cubicBezTo>
                  <a:lnTo>
                    <a:pt x="2115" y="218"/>
                  </a:lnTo>
                  <a:cubicBezTo>
                    <a:pt x="2115" y="204"/>
                    <a:pt x="2111" y="201"/>
                    <a:pt x="2098" y="201"/>
                  </a:cubicBezTo>
                  <a:close/>
                  <a:moveTo>
                    <a:pt x="1083" y="142"/>
                  </a:moveTo>
                  <a:lnTo>
                    <a:pt x="1083" y="221"/>
                  </a:lnTo>
                  <a:cubicBezTo>
                    <a:pt x="1083" y="235"/>
                    <a:pt x="1087" y="239"/>
                    <a:pt x="1100" y="239"/>
                  </a:cubicBezTo>
                  <a:lnTo>
                    <a:pt x="1109" y="239"/>
                  </a:lnTo>
                  <a:lnTo>
                    <a:pt x="1109" y="124"/>
                  </a:lnTo>
                  <a:lnTo>
                    <a:pt x="1100" y="124"/>
                  </a:lnTo>
                  <a:cubicBezTo>
                    <a:pt x="1087" y="124"/>
                    <a:pt x="1083" y="127"/>
                    <a:pt x="1083" y="142"/>
                  </a:cubicBezTo>
                  <a:close/>
                  <a:moveTo>
                    <a:pt x="2275" y="0"/>
                  </a:moveTo>
                  <a:lnTo>
                    <a:pt x="0" y="0"/>
                  </a:lnTo>
                  <a:lnTo>
                    <a:pt x="0" y="379"/>
                  </a:lnTo>
                  <a:lnTo>
                    <a:pt x="2275" y="379"/>
                  </a:lnTo>
                  <a:lnTo>
                    <a:pt x="2275" y="0"/>
                  </a:lnTo>
                  <a:close/>
                  <a:moveTo>
                    <a:pt x="247" y="309"/>
                  </a:moveTo>
                  <a:lnTo>
                    <a:pt x="189" y="309"/>
                  </a:lnTo>
                  <a:lnTo>
                    <a:pt x="189" y="201"/>
                  </a:lnTo>
                  <a:lnTo>
                    <a:pt x="159" y="201"/>
                  </a:lnTo>
                  <a:lnTo>
                    <a:pt x="159" y="309"/>
                  </a:lnTo>
                  <a:lnTo>
                    <a:pt x="102" y="309"/>
                  </a:lnTo>
                  <a:lnTo>
                    <a:pt x="102" y="62"/>
                  </a:lnTo>
                  <a:lnTo>
                    <a:pt x="159" y="62"/>
                  </a:lnTo>
                  <a:lnTo>
                    <a:pt x="159" y="157"/>
                  </a:lnTo>
                  <a:lnTo>
                    <a:pt x="189" y="157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47" y="309"/>
                  </a:lnTo>
                  <a:close/>
                  <a:moveTo>
                    <a:pt x="725" y="108"/>
                  </a:moveTo>
                  <a:lnTo>
                    <a:pt x="646" y="108"/>
                  </a:lnTo>
                  <a:lnTo>
                    <a:pt x="646" y="157"/>
                  </a:lnTo>
                  <a:lnTo>
                    <a:pt x="717" y="157"/>
                  </a:lnTo>
                  <a:lnTo>
                    <a:pt x="717" y="204"/>
                  </a:lnTo>
                  <a:lnTo>
                    <a:pt x="646" y="204"/>
                  </a:lnTo>
                  <a:lnTo>
                    <a:pt x="646" y="262"/>
                  </a:lnTo>
                  <a:lnTo>
                    <a:pt x="725" y="262"/>
                  </a:lnTo>
                  <a:lnTo>
                    <a:pt x="725" y="309"/>
                  </a:lnTo>
                  <a:lnTo>
                    <a:pt x="586" y="309"/>
                  </a:lnTo>
                  <a:lnTo>
                    <a:pt x="586" y="62"/>
                  </a:lnTo>
                  <a:lnTo>
                    <a:pt x="725" y="62"/>
                  </a:lnTo>
                  <a:lnTo>
                    <a:pt x="725" y="108"/>
                  </a:lnTo>
                  <a:close/>
                  <a:moveTo>
                    <a:pt x="1248" y="221"/>
                  </a:moveTo>
                  <a:cubicBezTo>
                    <a:pt x="1248" y="271"/>
                    <a:pt x="1222" y="284"/>
                    <a:pt x="1165" y="284"/>
                  </a:cubicBezTo>
                  <a:lnTo>
                    <a:pt x="1165" y="309"/>
                  </a:lnTo>
                  <a:lnTo>
                    <a:pt x="1109" y="309"/>
                  </a:lnTo>
                  <a:lnTo>
                    <a:pt x="1109" y="284"/>
                  </a:lnTo>
                  <a:cubicBezTo>
                    <a:pt x="1052" y="284"/>
                    <a:pt x="1027" y="271"/>
                    <a:pt x="1027" y="221"/>
                  </a:cubicBezTo>
                  <a:lnTo>
                    <a:pt x="1027" y="144"/>
                  </a:lnTo>
                  <a:cubicBezTo>
                    <a:pt x="1027" y="93"/>
                    <a:pt x="1051" y="80"/>
                    <a:pt x="1109" y="80"/>
                  </a:cubicBezTo>
                  <a:lnTo>
                    <a:pt x="1109" y="62"/>
                  </a:lnTo>
                  <a:lnTo>
                    <a:pt x="1165" y="62"/>
                  </a:lnTo>
                  <a:lnTo>
                    <a:pt x="1165" y="80"/>
                  </a:lnTo>
                  <a:cubicBezTo>
                    <a:pt x="1223" y="80"/>
                    <a:pt x="1248" y="93"/>
                    <a:pt x="1248" y="144"/>
                  </a:cubicBezTo>
                  <a:lnTo>
                    <a:pt x="1248" y="221"/>
                  </a:lnTo>
                  <a:close/>
                  <a:moveTo>
                    <a:pt x="1692" y="108"/>
                  </a:moveTo>
                  <a:lnTo>
                    <a:pt x="1648" y="108"/>
                  </a:lnTo>
                  <a:lnTo>
                    <a:pt x="1648" y="309"/>
                  </a:lnTo>
                  <a:lnTo>
                    <a:pt x="1593" y="309"/>
                  </a:lnTo>
                  <a:lnTo>
                    <a:pt x="1593" y="108"/>
                  </a:lnTo>
                  <a:lnTo>
                    <a:pt x="1546" y="108"/>
                  </a:lnTo>
                  <a:lnTo>
                    <a:pt x="1546" y="62"/>
                  </a:lnTo>
                  <a:lnTo>
                    <a:pt x="1692" y="62"/>
                  </a:lnTo>
                  <a:lnTo>
                    <a:pt x="1692" y="108"/>
                  </a:lnTo>
                  <a:close/>
                  <a:moveTo>
                    <a:pt x="2173" y="245"/>
                  </a:moveTo>
                  <a:cubicBezTo>
                    <a:pt x="2173" y="299"/>
                    <a:pt x="2148" y="309"/>
                    <a:pt x="2086" y="309"/>
                  </a:cubicBezTo>
                  <a:lnTo>
                    <a:pt x="2028" y="309"/>
                  </a:lnTo>
                  <a:lnTo>
                    <a:pt x="2028" y="62"/>
                  </a:lnTo>
                  <a:lnTo>
                    <a:pt x="2086" y="62"/>
                  </a:lnTo>
                  <a:lnTo>
                    <a:pt x="2086" y="157"/>
                  </a:lnTo>
                  <a:lnTo>
                    <a:pt x="2095" y="157"/>
                  </a:lnTo>
                  <a:cubicBezTo>
                    <a:pt x="2152" y="157"/>
                    <a:pt x="2173" y="170"/>
                    <a:pt x="2173" y="220"/>
                  </a:cubicBezTo>
                  <a:lnTo>
                    <a:pt x="2173" y="245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DINPro-Regular"/>
                <a:ea typeface="+mn-ea"/>
                <a:cs typeface="+mn-cs"/>
              </a:endParaRPr>
            </a:p>
          </p:txBody>
        </p:sp>
      </p:grpSp>
      <p:pic>
        <p:nvPicPr>
          <p:cNvPr id="1032" name="Picture 8" descr="Работаем.Work.Life.Summe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487" y="14277641"/>
            <a:ext cx="3444717" cy="10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148663" y="9737856"/>
            <a:ext cx="12615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9000" i="0" dirty="0">
                <a:latin typeface="Asgard Bold" pitchFamily="2" charset="0"/>
              </a:rPr>
              <a:t>Тема: </a:t>
            </a:r>
            <a:r>
              <a:rPr lang="en-US" sz="9000" i="0" dirty="0" err="1">
                <a:latin typeface="Asgard Bold" pitchFamily="2" charset="0"/>
              </a:rPr>
              <a:t>HighLoad</a:t>
            </a:r>
            <a:r>
              <a:rPr lang="en-US" sz="9000" i="0" dirty="0">
                <a:latin typeface="Asgard Bold" pitchFamily="2" charset="0"/>
              </a:rPr>
              <a:t> DS</a:t>
            </a:r>
            <a:endParaRPr lang="ru-RU" sz="9000" i="0" dirty="0"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366837" y="4411315"/>
            <a:ext cx="2620583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За лучшие вопросы – подарки</a:t>
            </a:r>
          </a:p>
          <a:p>
            <a:r>
              <a:rPr lang="ru-RU" sz="9000" i="0" smtClean="0">
                <a:solidFill>
                  <a:prstClr val="white"/>
                </a:solidFill>
                <a:latin typeface="Asgard Light" pitchFamily="2" charset="0"/>
              </a:rPr>
              <a:t/>
            </a:r>
            <a:br>
              <a:rPr lang="ru-RU" sz="9000" i="0" smtClean="0">
                <a:solidFill>
                  <a:prstClr val="white"/>
                </a:solidFill>
                <a:latin typeface="Asgard Light" pitchFamily="2" charset="0"/>
              </a:rPr>
            </a:br>
            <a:r>
              <a:rPr lang="ru-RU" sz="9000" i="0" smtClean="0">
                <a:solidFill>
                  <a:prstClr val="white"/>
                </a:solidFill>
                <a:latin typeface="Asgard Light" pitchFamily="2" charset="0"/>
              </a:rPr>
              <a:t>Лучшие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вопросы выбирают спикеры</a:t>
            </a:r>
            <a:b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</a:br>
            <a:endParaRPr lang="ru-RU" sz="9000" i="0" dirty="0">
              <a:solidFill>
                <a:prstClr val="white"/>
              </a:solidFill>
              <a:latin typeface="Asgard Light" pitchFamily="2" charset="0"/>
            </a:endParaRPr>
          </a:p>
          <a:p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Задержка в </a:t>
            </a:r>
            <a:r>
              <a:rPr lang="en-US" sz="9000" i="0" dirty="0" err="1" smtClean="0">
                <a:solidFill>
                  <a:prstClr val="white"/>
                </a:solidFill>
                <a:latin typeface="Asgard Light" pitchFamily="2" charset="0"/>
              </a:rPr>
              <a:t>youtube</a:t>
            </a:r>
            <a:r>
              <a:rPr lang="en-US" sz="9000" i="0" dirty="0" smtClean="0">
                <a:solidFill>
                  <a:prstClr val="white"/>
                </a:solidFill>
                <a:latin typeface="Asgard Light" pitchFamily="2" charset="0"/>
              </a:rPr>
              <a:t> ~ </a:t>
            </a:r>
            <a:r>
              <a:rPr lang="ru-RU" sz="9000" i="0" dirty="0" smtClean="0">
                <a:solidFill>
                  <a:prstClr val="white"/>
                </a:solidFill>
                <a:latin typeface="Asgard Light" pitchFamily="2" charset="0"/>
              </a:rPr>
              <a:t>20 секунд, пишите в чат</a:t>
            </a:r>
          </a:p>
        </p:txBody>
      </p:sp>
    </p:spTree>
    <p:extLst>
      <p:ext uri="{BB962C8B-B14F-4D97-AF65-F5344CB8AC3E}">
        <p14:creationId xmlns:p14="http://schemas.microsoft.com/office/powerpoint/2010/main" val="3437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Let’s go!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1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Intro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148663" y="1344133"/>
            <a:ext cx="12615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9000" i="0" dirty="0" smtClean="0">
                <a:solidFill>
                  <a:prstClr val="white"/>
                </a:solidFill>
                <a:latin typeface="Asgard Bold" pitchFamily="2" charset="0"/>
              </a:rPr>
              <a:t>Intro</a:t>
            </a:r>
            <a:endParaRPr lang="ru-RU" sz="90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5293764"/>
            <a:ext cx="12236545" cy="6955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137" y="5293764"/>
            <a:ext cx="11796774" cy="7529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6838" y="4057612"/>
            <a:ext cx="2496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Asgard Bold" pitchFamily="2" charset="0"/>
              </a:rPr>
              <a:t>St</a:t>
            </a:r>
            <a:r>
              <a:rPr lang="en-US" sz="4800" dirty="0">
                <a:solidFill>
                  <a:prstClr val="white"/>
                </a:solidFill>
                <a:latin typeface="Asgard Bold" pitchFamily="2" charset="0"/>
              </a:rPr>
              <a:t>. Petersburg Open Data Science Meetup </a:t>
            </a:r>
            <a:r>
              <a:rPr lang="en-US" sz="4800" dirty="0" smtClean="0">
                <a:solidFill>
                  <a:prstClr val="white"/>
                </a:solidFill>
                <a:latin typeface="Asgard Bold" pitchFamily="2" charset="0"/>
              </a:rPr>
              <a:t>                       GPN </a:t>
            </a:r>
            <a:r>
              <a:rPr lang="en-US" sz="4800" dirty="0">
                <a:solidFill>
                  <a:prstClr val="white"/>
                </a:solidFill>
                <a:latin typeface="Asgard Bold" pitchFamily="2" charset="0"/>
              </a:rPr>
              <a:t>Data Science </a:t>
            </a:r>
            <a:r>
              <a:rPr lang="en-US" sz="4800" dirty="0" smtClean="0">
                <a:solidFill>
                  <a:prstClr val="white"/>
                </a:solidFill>
                <a:latin typeface="Asgard Bold" pitchFamily="2" charset="0"/>
              </a:rPr>
              <a:t>Meetup (#28)</a:t>
            </a:r>
            <a:endParaRPr lang="ru-RU" sz="4800" dirty="0">
              <a:solidFill>
                <a:prstClr val="white"/>
              </a:solidFill>
              <a:latin typeface="Asgard Bold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63743" y="3149671"/>
            <a:ext cx="1087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solidFill>
                  <a:prstClr val="white"/>
                </a:solidFill>
                <a:latin typeface="Asgard Bold" pitchFamily="2" charset="0"/>
              </a:rPr>
              <a:t>+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567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148663" y="1344133"/>
            <a:ext cx="12615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9000" i="0" dirty="0" smtClean="0">
                <a:solidFill>
                  <a:prstClr val="white"/>
                </a:solidFill>
                <a:latin typeface="Asgard Bold" pitchFamily="2" charset="0"/>
              </a:rPr>
              <a:t>Intro</a:t>
            </a:r>
            <a:endParaRPr lang="ru-RU" sz="90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946" y="5239240"/>
            <a:ext cx="25568933" cy="72575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63743" y="3149671"/>
            <a:ext cx="108715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solidFill>
                  <a:prstClr val="white"/>
                </a:solidFill>
                <a:latin typeface="Asgard Bold" pitchFamily="2" charset="0"/>
              </a:rPr>
              <a:t>=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149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148663" y="1344133"/>
            <a:ext cx="25861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9000" i="0" dirty="0" smtClean="0">
                <a:solidFill>
                  <a:prstClr val="white"/>
                </a:solidFill>
                <a:latin typeface="Asgard Bold" pitchFamily="2" charset="0"/>
              </a:rPr>
              <a:t>Связаться с нами - </a:t>
            </a:r>
            <a:r>
              <a:rPr lang="en-US" sz="9000" i="0" dirty="0">
                <a:solidFill>
                  <a:prstClr val="white"/>
                </a:solidFill>
                <a:latin typeface="Asgard Bold" pitchFamily="2" charset="0"/>
                <a:hlinkClick r:id="rId2"/>
              </a:rPr>
              <a:t>https://</a:t>
            </a:r>
            <a:r>
              <a:rPr lang="en-US" sz="9000" i="0" dirty="0" smtClean="0">
                <a:solidFill>
                  <a:prstClr val="white"/>
                </a:solidFill>
                <a:latin typeface="Asgard Bold" pitchFamily="2" charset="0"/>
                <a:hlinkClick r:id="rId2"/>
              </a:rPr>
              <a:t>ods.ai/hubs/spb</a:t>
            </a:r>
            <a:r>
              <a:rPr lang="ru-RU" sz="9000" i="0" dirty="0" smtClean="0">
                <a:solidFill>
                  <a:prstClr val="white"/>
                </a:solidFill>
                <a:latin typeface="Asgard Bold" pitchFamily="2" charset="0"/>
              </a:rPr>
              <a:t> </a:t>
            </a:r>
            <a:endParaRPr lang="ru-RU" sz="9000" i="0" dirty="0">
              <a:solidFill>
                <a:prstClr val="white"/>
              </a:solidFill>
              <a:latin typeface="Asgard Bold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8" y="4034487"/>
            <a:ext cx="12145108" cy="105069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25635" y="6324775"/>
            <a:ext cx="1190422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prstClr val="white"/>
                </a:solidFill>
                <a:latin typeface="Asgard Bold" pitchFamily="2" charset="0"/>
              </a:rPr>
              <a:t>Есть о чем рассказать? </a:t>
            </a:r>
          </a:p>
          <a:p>
            <a:endParaRPr lang="ru-RU" sz="5400" dirty="0">
              <a:solidFill>
                <a:prstClr val="white"/>
              </a:solidFill>
              <a:latin typeface="Asgard Bold" pitchFamily="2" charset="0"/>
            </a:endParaRPr>
          </a:p>
          <a:p>
            <a:r>
              <a:rPr lang="ru-RU" sz="5400" dirty="0" smtClean="0">
                <a:solidFill>
                  <a:prstClr val="white"/>
                </a:solidFill>
                <a:latin typeface="Asgard Bold" pitchFamily="2" charset="0"/>
              </a:rPr>
              <a:t>Хотите предложить свою площадку?</a:t>
            </a:r>
          </a:p>
          <a:p>
            <a:endParaRPr lang="ru-RU" sz="5400" dirty="0">
              <a:solidFill>
                <a:prstClr val="white"/>
              </a:solidFill>
              <a:latin typeface="Asgard Bold" pitchFamily="2" charset="0"/>
            </a:endParaRPr>
          </a:p>
          <a:p>
            <a:r>
              <a:rPr lang="ru-RU" sz="5400" dirty="0" smtClean="0">
                <a:solidFill>
                  <a:prstClr val="white"/>
                </a:solidFill>
                <a:latin typeface="Asgard Bold" pitchFamily="2" charset="0"/>
              </a:rPr>
              <a:t>Напишите на</a:t>
            </a:r>
            <a:r>
              <a:rPr lang="ru-RU" sz="5400" dirty="0">
                <a:solidFill>
                  <a:prstClr val="white"/>
                </a:solidFill>
                <a:latin typeface="Asgard Bold" pitchFamily="2" charset="0"/>
              </a:rPr>
              <a:t>м</a:t>
            </a:r>
            <a:r>
              <a:rPr lang="en-US" sz="5400" dirty="0" smtClean="0">
                <a:solidFill>
                  <a:prstClr val="white"/>
                </a:solidFill>
                <a:latin typeface="Asgard Bold" pitchFamily="2" charset="0"/>
              </a:rPr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732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Agenda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2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00467"/>
              </p:ext>
            </p:extLst>
          </p:nvPr>
        </p:nvGraphicFramePr>
        <p:xfrm>
          <a:off x="2186762" y="2523173"/>
          <a:ext cx="25885318" cy="1115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972"/>
                <a:gridCol w="13271276"/>
                <a:gridCol w="8148070"/>
              </a:tblGrid>
              <a:tr h="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19:00-19:30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Сервис рекомендаций с </a:t>
                      </a:r>
                      <a:r>
                        <a:rPr lang="en-US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HRBert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моделью 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/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в </a:t>
                      </a:r>
                      <a:r>
                        <a:rPr lang="en-US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highload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production</a:t>
                      </a:r>
                    </a:p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Марк Паненко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/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Владимир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Давидько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(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Rabota.ru)</a:t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 smtClean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19:00-19:30</a:t>
                      </a:r>
                    </a:p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Рекомендации навыков с помощью 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Transformers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и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графовой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БД 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Neo4j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Артем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Шарганов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(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Rabota.ru)</a:t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20:00-20:30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Поисковые индексы в машинном обучении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Амир </a:t>
                      </a:r>
                      <a:r>
                        <a:rPr lang="ru-RU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Утеуов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(</a:t>
                      </a:r>
                      <a:r>
                        <a:rPr lang="en-US" sz="5400" b="0" dirty="0" err="1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Segmento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)</a:t>
                      </a:r>
                      <a:b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20:30-21:00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🍕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Пицца!</a:t>
                      </a:r>
                      <a:b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</a:b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21:30-…</a:t>
                      </a:r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1330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🍻</a:t>
                      </a:r>
                      <a:r>
                        <a:rPr lang="en-US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Бар</a:t>
                      </a:r>
                      <a:r>
                        <a:rPr lang="ru-RU" sz="5400" b="0" baseline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 </a:t>
                      </a:r>
                      <a:r>
                        <a:rPr lang="ru-RU" sz="5400" b="0" i="0" dirty="0" smtClean="0">
                          <a:solidFill>
                            <a:schemeClr val="bg1"/>
                          </a:solidFill>
                          <a:latin typeface="Asgard Light" pitchFamily="2" charset="0"/>
                        </a:rPr>
                        <a:t>«Пивная Диета», ул Восстания 37-39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400" b="0" dirty="0">
                        <a:solidFill>
                          <a:schemeClr val="bg1"/>
                        </a:solidFill>
                        <a:latin typeface="Asgard Light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535A133-DF30-7748-8C49-630F94B663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1" t="47624" r="38363" b="284"/>
          <a:stretch/>
        </p:blipFill>
        <p:spPr>
          <a:xfrm>
            <a:off x="18987244" y="0"/>
            <a:ext cx="11733759" cy="13124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 b="11850"/>
          <a:stretch/>
        </p:blipFill>
        <p:spPr>
          <a:xfrm>
            <a:off x="1366838" y="3625007"/>
            <a:ext cx="18572753" cy="10442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148662" y="2271816"/>
            <a:ext cx="2597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5400" i="0" dirty="0" smtClean="0">
                <a:latin typeface="Asgard Bold" pitchFamily="2" charset="0"/>
              </a:rPr>
              <a:t>21:30 </a:t>
            </a:r>
            <a:r>
              <a:rPr lang="ru-RU" sz="5400" i="0" dirty="0" smtClean="0">
                <a:latin typeface="Asgard Bold" pitchFamily="2" charset="0"/>
              </a:rPr>
              <a:t>- бар «Пивная Диета», ул Восстания 37-39 </a:t>
            </a:r>
            <a:endParaRPr lang="ru-RU" sz="5400" i="0" dirty="0">
              <a:latin typeface="Asgard Bold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1793" y="9841305"/>
            <a:ext cx="13685406" cy="56800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50831" y="7526215"/>
            <a:ext cx="10363200" cy="562707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4B7356-3E4E-4249-B5D8-3F307F464ACC}"/>
              </a:ext>
            </a:extLst>
          </p:cNvPr>
          <p:cNvSpPr txBox="1"/>
          <p:nvPr/>
        </p:nvSpPr>
        <p:spPr>
          <a:xfrm>
            <a:off x="2647016" y="12008748"/>
            <a:ext cx="9086530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ru-RU" sz="4044" i="0" dirty="0" smtClean="0">
                <a:latin typeface="Asgard Bold" pitchFamily="2" charset="0"/>
              </a:rPr>
              <a:t>3 высоких столика у входа</a:t>
            </a:r>
            <a:endParaRPr lang="ru-RU" sz="4044" i="0" dirty="0">
              <a:latin typeface="Asgard 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4B7356-3E4E-4249-B5D8-3F307F464ACC}"/>
              </a:ext>
            </a:extLst>
          </p:cNvPr>
          <p:cNvSpPr txBox="1"/>
          <p:nvPr/>
        </p:nvSpPr>
        <p:spPr>
          <a:xfrm>
            <a:off x="18040669" y="8980735"/>
            <a:ext cx="9086530" cy="71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pPr algn="r"/>
            <a:r>
              <a:rPr lang="ru-RU" sz="4044" i="0" dirty="0" smtClean="0">
                <a:latin typeface="Asgard Bold" pitchFamily="2" charset="0"/>
              </a:rPr>
              <a:t>7 минут от Лектория</a:t>
            </a:r>
            <a:endParaRPr lang="ru-RU" sz="4044" i="0" dirty="0"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A140B1-BD33-D785-CA17-0F39085364FE}"/>
              </a:ext>
            </a:extLst>
          </p:cNvPr>
          <p:cNvSpPr txBox="1"/>
          <p:nvPr/>
        </p:nvSpPr>
        <p:spPr>
          <a:xfrm>
            <a:off x="1607333" y="5798902"/>
            <a:ext cx="12615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i="1" spc="40">
                <a:solidFill>
                  <a:schemeClr val="bg1"/>
                </a:solidFill>
                <a:latin typeface="Asgard Xlight Italic" pitchFamily="2" charset="0"/>
              </a:defRPr>
            </a:lvl1pPr>
          </a:lstStyle>
          <a:p>
            <a:r>
              <a:rPr lang="en-US" sz="23900" i="0" dirty="0" smtClean="0">
                <a:solidFill>
                  <a:prstClr val="white"/>
                </a:solidFill>
                <a:latin typeface="Asgard Bold" pitchFamily="2" charset="0"/>
              </a:rPr>
              <a:t>Rules</a:t>
            </a:r>
            <a:endParaRPr lang="ru-RU" sz="23900" i="0" dirty="0">
              <a:solidFill>
                <a:prstClr val="white"/>
              </a:solidFill>
              <a:latin typeface="Asgard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167</Words>
  <Application>Microsoft Office PowerPoint</Application>
  <PresentationFormat>Произвольный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Asgard Bold</vt:lpstr>
      <vt:lpstr>Asgard Light</vt:lpstr>
      <vt:lpstr>Asgard Xlight Italic</vt:lpstr>
      <vt:lpstr>Calibri</vt:lpstr>
      <vt:lpstr>Calibri Light</vt:lpstr>
      <vt:lpstr>DINPro-Regular</vt:lpstr>
      <vt:lpstr>Tahoma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 Алексеева</dc:creator>
  <cp:lastModifiedBy>Windows User</cp:lastModifiedBy>
  <cp:revision>34</cp:revision>
  <dcterms:created xsi:type="dcterms:W3CDTF">2022-03-09T07:40:14Z</dcterms:created>
  <dcterms:modified xsi:type="dcterms:W3CDTF">2022-05-11T12:59:49Z</dcterms:modified>
</cp:coreProperties>
</file>