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83" r:id="rId5"/>
    <p:sldId id="261" r:id="rId6"/>
    <p:sldId id="284" r:id="rId7"/>
    <p:sldId id="278" r:id="rId8"/>
    <p:sldId id="268" r:id="rId9"/>
    <p:sldId id="269" r:id="rId10"/>
    <p:sldId id="270" r:id="rId11"/>
    <p:sldId id="271" r:id="rId12"/>
    <p:sldId id="285" r:id="rId13"/>
    <p:sldId id="276" r:id="rId14"/>
    <p:sldId id="286" r:id="rId15"/>
    <p:sldId id="277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06227-30A6-38B6-EDD6-CDC405CF4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6DFEA4-F9E8-A9C7-C776-F7A4986C5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066A29-E0FC-208E-D546-2A8F853D6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6BC7-6233-4E41-86ED-E8BFB56290C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8A8D67-2BA2-9EE6-9895-A6572910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CD39C9-B1C6-718E-3A96-21682616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15A2-5D59-C94D-8DB1-BA401EA0C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60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03C1D-C0B9-9348-A12C-8A2B1A003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8FFA5-BE25-CE50-AB8D-D67BCE020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7AADEE-1EBE-1597-A486-961393229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6BC7-6233-4E41-86ED-E8BFB56290C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190F7-42BA-2A9D-79FB-573861D8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7A05FC-5F44-B2CF-3DB6-820DFD12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15A2-5D59-C94D-8DB1-BA401EA0C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93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43599F-3103-63BC-FDF3-0C60BB1FED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C5B96E-F7AB-FB0F-AB28-CDDFB2AAD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10CB6E-818A-2316-E26D-8D9AAAE43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6BC7-6233-4E41-86ED-E8BFB56290C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6DC9E2-9B6A-2933-4501-BFCCF594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D8693-319E-C4E1-196D-8E2BA627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15A2-5D59-C94D-8DB1-BA401EA0C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61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E0F50-E708-C3F0-4AF7-71C54769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00D49-FE3D-AF45-68B0-50218D327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ABFD5E-770F-1745-5AAF-C593C166E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6BC7-6233-4E41-86ED-E8BFB56290C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767913-6C5A-7AC5-E564-4C822738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DC448A-DE8E-4942-68FB-1AEB4C6B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15A2-5D59-C94D-8DB1-BA401EA0C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8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42327-9DD9-B376-197C-DC657470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5A3782-01D9-1B1D-2DEE-E603E35D0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496B95-1F15-0AA4-6BA9-45A688C7F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6BC7-6233-4E41-86ED-E8BFB56290C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2B4EB4-CF60-01DD-6D29-4F37CC5F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7C6ABC-F679-27C0-02EE-2F264113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15A2-5D59-C94D-8DB1-BA401EA0C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364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33BBD-3EC3-1306-79DC-84DB80336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3DC950-DFB2-BA43-CBC8-D8F1A6398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05214-9007-CFAF-62A1-63B6F6506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08CFFA-44E6-A4C5-0BEB-74831A39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6BC7-6233-4E41-86ED-E8BFB56290C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C2B862-26DA-A9A8-C322-8A17691C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9E2471-1CB2-6C53-A503-AD2A27F1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15A2-5D59-C94D-8DB1-BA401EA0C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3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7E640-5DD3-311A-1C0A-DE844BD5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FC6699-3289-A221-78BD-F73320E45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E97386-AE03-1C4B-131B-8DCFFACEB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2BCFBA-4756-2E28-D7B0-DDA49A413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A316D5-0E4C-AFC9-4A2E-9A7DC2B1D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9AC374-C52B-1AF5-4AE2-B1C53EC1C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6BC7-6233-4E41-86ED-E8BFB56290C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A59C7A-B6AE-26C0-F7B2-C656EF0B7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FFAE98-AD5A-D7A9-435E-ECD913D9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15A2-5D59-C94D-8DB1-BA401EA0C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887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C97E-450E-3E59-7002-4ED79E31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5D8D89-36C3-05D3-DAB8-D7E9E6093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6BC7-6233-4E41-86ED-E8BFB56290C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93C263-808A-ED46-8D61-BD9917171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0C87F0-96E2-EA20-1B97-19D7DB73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15A2-5D59-C94D-8DB1-BA401EA0C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338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C89A06-A0FC-FFA4-CEA5-44F4226A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6BC7-6233-4E41-86ED-E8BFB56290C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2A9207-87D9-0F38-BD6F-3A37C4B68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52A5F-E864-264E-50EA-882BF139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15A2-5D59-C94D-8DB1-BA401EA0C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98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B64AB-6A80-D8E3-17F7-06DFBE04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A8F651-D870-14B2-5A81-B38F24EEF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A9D301-EAFC-BC37-EB70-9FBCBA96E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09A122-567F-1F69-9103-8F50F5E6A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6BC7-6233-4E41-86ED-E8BFB56290C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40D358-C5FB-A332-B1CB-AD701223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A750F-EF61-87CC-1C19-D26D36507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15A2-5D59-C94D-8DB1-BA401EA0C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70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C175E-11BD-4D3A-1F82-6127239F2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8FA788-DBB4-5A55-8DAE-9C7A08B8A5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906D98-204E-91C8-9EA1-BA7A5534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CA687E-B841-28FA-E950-149903024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6BC7-6233-4E41-86ED-E8BFB56290C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95E8-FC50-6B59-E4D9-93F52FDC7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54640D-6BD3-F148-88B3-F2B2946C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15A2-5D59-C94D-8DB1-BA401EA0C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79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2267E-3830-ECEC-6C96-638806BF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DB2CE6-455E-5723-FDFD-A64452B56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872383-2D71-3E4F-B599-DFEA78E2D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56BC7-6233-4E41-86ED-E8BFB56290C1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0683AE-D60A-0784-6414-DE5BB40E7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474219-F02F-F868-BA87-A28797B61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115A2-5D59-C94D-8DB1-BA401EA0C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12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144B3-8950-8351-B0DC-0B559DE1EF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Agile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F15344-2002-9FB3-6FC6-0FE6649CE9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docs-Calibri"/>
              </a:rPr>
              <a:t>в </a:t>
            </a:r>
            <a:r>
              <a:rPr lang="en-AU" b="0" i="0" dirty="0">
                <a:solidFill>
                  <a:srgbClr val="000000"/>
                </a:solidFill>
                <a:effectLst/>
                <a:latin typeface="docs-Calibri"/>
              </a:rPr>
              <a:t>ML </a:t>
            </a:r>
            <a:r>
              <a:rPr lang="ru-RU" b="0" i="0" dirty="0">
                <a:solidFill>
                  <a:srgbClr val="000000"/>
                </a:solidFill>
                <a:effectLst/>
                <a:latin typeface="docs-Calibri"/>
              </a:rPr>
              <a:t>командах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656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8C310-0FCD-4E44-8332-18EF46E43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следующего спринта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598333-49AA-839D-20C6-4C4462592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4" y="1690688"/>
            <a:ext cx="6174055" cy="467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51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B5497-6778-C9DB-B46D-A2CD1345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 по прошедшему спринту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546F2B-D330-7EC5-B721-D273EFC75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689112"/>
            <a:ext cx="6063679" cy="464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00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C0EE3C-1EF6-F6B4-6376-98C4191B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34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68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0F5F5-BCB1-2D75-EF28-8F5342B8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Теги для задачи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2A4B7FC-A859-8D99-43D2-FF78678AB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778902"/>
            <a:ext cx="4420331" cy="257277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60C6A85-7CD3-6B65-C7B6-32524586E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Приоритет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Бизнес ценность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Срок выполнения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112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E1D8E-A2E7-6DA3-57CA-D5FA4033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Делать правильные вещи, делать вещи правильно или делать быстро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2DFE5A-B3D6-7BF6-9A7E-F118D9AB3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468" y="1690688"/>
            <a:ext cx="7772400" cy="507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8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F0C870-3F10-57B4-8F7A-9A064F524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69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FE550-195D-A1F7-1A7F-EB915835C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Каждый участник команды фокусируется на своей задаче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E0D5A7-5017-C7D0-8DDD-F5F833B14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48" y="1690688"/>
            <a:ext cx="6643670" cy="455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00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F4696F-76A3-550A-B36D-ED34BBCF5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2457449"/>
            <a:ext cx="7296140" cy="180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25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C1A86D-3716-98EE-67CA-2412DD736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83"/>
            <a:ext cx="12192000" cy="683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26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47F71E-D0E9-070D-AFE2-409FDAE98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34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78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45EBE-CB1E-011E-1C71-1D2230D5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что стоит обратить внимание на старте </a:t>
            </a:r>
            <a:r>
              <a:rPr lang="en-AU" dirty="0"/>
              <a:t>ML </a:t>
            </a:r>
            <a:r>
              <a:rPr lang="ru-RU" dirty="0"/>
              <a:t>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15F97A-88C0-C64A-D7A3-F71D4F4B0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r>
              <a:rPr lang="ru-RU" dirty="0"/>
              <a:t>Качество и полнота данных</a:t>
            </a:r>
          </a:p>
          <a:p>
            <a:r>
              <a:rPr lang="ru-RU" dirty="0"/>
              <a:t>Используемые методы и подходы в разработке</a:t>
            </a:r>
          </a:p>
          <a:p>
            <a:r>
              <a:rPr lang="ru-RU" dirty="0"/>
              <a:t>Количество связанных людей в команде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12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904102-933E-C54D-2E09-4C75306F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34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23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5DFA2-3032-B2AB-8DC4-D84ED8C0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Менеджер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62B61-6ABF-26BD-9CDC-383AABF4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07" y="1690688"/>
            <a:ext cx="8872305" cy="48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95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9A4A4-CBC9-7186-76D0-D98AB76D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Ценности </a:t>
            </a:r>
            <a:r>
              <a:rPr lang="en-AU" dirty="0"/>
              <a:t>Agile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561F93-87DC-C1EF-F370-BFC6D90B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04" y="1803902"/>
            <a:ext cx="11353800" cy="505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56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94A52-83D7-33E9-1F37-B8EF6FB0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Ежедневные стендапы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B20305-AEBF-C58D-5B62-AEBD95991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61" y="1690688"/>
            <a:ext cx="7772400" cy="441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181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65</Words>
  <Application>Microsoft Macintosh PowerPoint</Application>
  <PresentationFormat>Широкоэкранный</PresentationFormat>
  <Paragraphs>20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docs-Calibri</vt:lpstr>
      <vt:lpstr>Тема Office</vt:lpstr>
      <vt:lpstr>Agile</vt:lpstr>
      <vt:lpstr>Презентация PowerPoint</vt:lpstr>
      <vt:lpstr>Презентация PowerPoint</vt:lpstr>
      <vt:lpstr>Презентация PowerPoint</vt:lpstr>
      <vt:lpstr>На что стоит обратить внимание на старте ML проекта</vt:lpstr>
      <vt:lpstr>Презентация PowerPoint</vt:lpstr>
      <vt:lpstr>Менеджер</vt:lpstr>
      <vt:lpstr>Ценности Agile</vt:lpstr>
      <vt:lpstr>Ежедневные стендапы</vt:lpstr>
      <vt:lpstr>Планирование следующего спринта</vt:lpstr>
      <vt:lpstr>Отчет по прошедшему спринту</vt:lpstr>
      <vt:lpstr>Презентация PowerPoint</vt:lpstr>
      <vt:lpstr>Теги для задачи</vt:lpstr>
      <vt:lpstr>Делать правильные вещи, делать вещи правильно или делать быстро</vt:lpstr>
      <vt:lpstr>Презентация PowerPoint</vt:lpstr>
      <vt:lpstr>Каждый участник команды фокусируется на своей задаче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Agile</dc:title>
  <dc:creator>Daria Skakun</dc:creator>
  <cp:lastModifiedBy>Daria Skakun</cp:lastModifiedBy>
  <cp:revision>6</cp:revision>
  <dcterms:created xsi:type="dcterms:W3CDTF">2023-05-19T10:51:43Z</dcterms:created>
  <dcterms:modified xsi:type="dcterms:W3CDTF">2023-05-21T13:17:01Z</dcterms:modified>
</cp:coreProperties>
</file>