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97" r:id="rId2"/>
    <p:sldId id="298" r:id="rId3"/>
    <p:sldId id="300" r:id="rId4"/>
    <p:sldId id="301" r:id="rId5"/>
    <p:sldId id="303" r:id="rId6"/>
    <p:sldId id="299" r:id="rId7"/>
    <p:sldId id="304" r:id="rId8"/>
    <p:sldId id="375" r:id="rId9"/>
    <p:sldId id="376" r:id="rId10"/>
    <p:sldId id="378" r:id="rId11"/>
    <p:sldId id="377" r:id="rId12"/>
    <p:sldId id="305" r:id="rId13"/>
    <p:sldId id="332" r:id="rId14"/>
    <p:sldId id="333" r:id="rId15"/>
    <p:sldId id="334" r:id="rId16"/>
    <p:sldId id="335" r:id="rId17"/>
    <p:sldId id="336" r:id="rId18"/>
    <p:sldId id="337" r:id="rId19"/>
    <p:sldId id="384" r:id="rId20"/>
    <p:sldId id="386" r:id="rId21"/>
    <p:sldId id="37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05"/>
    <p:restoredTop sz="96266"/>
  </p:normalViewPr>
  <p:slideViewPr>
    <p:cSldViewPr snapToGrid="0" snapToObjects="1">
      <p:cViewPr varScale="1">
        <p:scale>
          <a:sx n="113" d="100"/>
          <a:sy n="113" d="100"/>
        </p:scale>
        <p:origin x="5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9/17/21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9/17/21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9/17/21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9/17/21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9/17/21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7.jpg"/><Relationship Id="rId7" Type="http://schemas.openxmlformats.org/officeDocument/2006/relationships/image" Target="../media/image4.png"/><Relationship Id="rId12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JPG"/><Relationship Id="rId5" Type="http://schemas.openxmlformats.org/officeDocument/2006/relationships/image" Target="../media/image6.jpg"/><Relationship Id="rId10" Type="http://schemas.openxmlformats.org/officeDocument/2006/relationships/image" Target="../media/image9.JPG"/><Relationship Id="rId4" Type="http://schemas.openxmlformats.org/officeDocument/2006/relationships/image" Target="../media/image8.png"/><Relationship Id="rId9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4A4843-A2E8-8941-AB92-0DCE14066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3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10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5E505C-2989-6748-845D-83F6F904E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007" y="176253"/>
            <a:ext cx="10117986" cy="650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89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1AE65C-FAC3-A546-961D-B81E795E0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502" y="299335"/>
            <a:ext cx="9388996" cy="625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48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00250D-E377-1642-A708-DC1B2942C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158" y="258323"/>
            <a:ext cx="10095684" cy="634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18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F8C186-631F-7A47-882E-B63D6B32A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495" y="350992"/>
            <a:ext cx="8659009" cy="615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61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176CFF-90B1-9C4F-847C-E83A8E8F6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168" y="782485"/>
            <a:ext cx="7925663" cy="529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24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6C57337-0007-4744-8EC7-DD86C018D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725" y="879161"/>
            <a:ext cx="7666550" cy="509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12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99BFBB-FC57-8F49-BDA3-D077883BB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27"/>
            <a:ext cx="12192000" cy="684837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918DC8-080D-2A44-9BAA-327FE152A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349" y="667885"/>
            <a:ext cx="8279301" cy="552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5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99BFBB-FC57-8F49-BDA3-D077883BB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27"/>
            <a:ext cx="12192000" cy="684837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56A864-55A7-F841-AEAE-70A716687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879" y="1128889"/>
            <a:ext cx="5000241" cy="460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1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99BFBB-FC57-8F49-BDA3-D077883BB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27"/>
            <a:ext cx="12192000" cy="684837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924C9A-CFA1-F542-A1E1-631F2F6B7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0444" y="687993"/>
            <a:ext cx="6491112" cy="526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908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99BFBB-FC57-8F49-BDA3-D077883BB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27"/>
            <a:ext cx="12192000" cy="684837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8E23DB-505B-E94B-AABB-D1D396078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955" y="1004554"/>
            <a:ext cx="7428089" cy="4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35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176CFF-90B1-9C4F-847C-E83A8E8F6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834" y="1511594"/>
            <a:ext cx="3002834" cy="200539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6C57337-0007-4744-8EC7-DD86C018D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325" y="2616643"/>
            <a:ext cx="2707051" cy="18006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A1ED62-5EB3-B341-9860-CF6056CCC9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5021" y="267630"/>
            <a:ext cx="3160141" cy="22466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9C7DD2-1DD8-1549-B2AF-FEC02B0593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61" y="1795476"/>
            <a:ext cx="3021132" cy="19424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9BA4D0-F149-5041-9C30-61E48E3338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538" y="3852615"/>
            <a:ext cx="3131979" cy="20879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D36D81-355E-A548-AA40-315FE4C882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4609" y="5034844"/>
            <a:ext cx="2476459" cy="155552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6EF573A-C17B-BE4A-964B-5E5EB580FCD3}"/>
              </a:ext>
            </a:extLst>
          </p:cNvPr>
          <p:cNvSpPr txBox="1"/>
          <p:nvPr/>
        </p:nvSpPr>
        <p:spPr>
          <a:xfrm>
            <a:off x="3476980" y="601651"/>
            <a:ext cx="4819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ERNIER Distressed" pitchFamily="2" charset="0"/>
              </a:rPr>
              <a:t>Ваш номер телефона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38F702-7053-D44C-99EE-5EC52CB5CF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6979" y="3612370"/>
            <a:ext cx="2993058" cy="242865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85D6C0E-343B-EE43-9925-DAF3484EE9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65948" y="4678809"/>
            <a:ext cx="3160141" cy="210779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DC7EEFD-DAB3-6C41-98F0-D3FABA388D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71517" y="2559908"/>
            <a:ext cx="2269551" cy="208798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83744E5-2FAD-0244-B1FE-7184607582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9537" y="138014"/>
            <a:ext cx="2818151" cy="183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15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4A4843-A2E8-8941-AB92-0DCE14066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387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F4226B-8551-ED4D-8935-7C212689B0F1}"/>
              </a:ext>
            </a:extLst>
          </p:cNvPr>
          <p:cNvSpPr txBox="1"/>
          <p:nvPr/>
        </p:nvSpPr>
        <p:spPr>
          <a:xfrm>
            <a:off x="6936059" y="4059043"/>
            <a:ext cx="43378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Название команды</a:t>
            </a:r>
          </a:p>
        </p:txBody>
      </p:sp>
    </p:spTree>
    <p:extLst>
      <p:ext uri="{BB962C8B-B14F-4D97-AF65-F5344CB8AC3E}">
        <p14:creationId xmlns:p14="http://schemas.microsoft.com/office/powerpoint/2010/main" val="949578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5E505C-2989-6748-845D-83F6F904E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49" y="2206527"/>
            <a:ext cx="3802621" cy="244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88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1AE65C-FAC3-A546-961D-B81E795E0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37" y="2330041"/>
            <a:ext cx="3296877" cy="219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825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00250D-E377-1642-A708-DC1B2942C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07" y="2357315"/>
            <a:ext cx="3412330" cy="214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21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F8C186-631F-7A47-882E-B63D6B32A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90" y="2043267"/>
            <a:ext cx="3898325" cy="277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13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CC08-C39C-3444-9B80-6ED8C9A2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3"/>
            <a:ext cx="12192000" cy="68483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176CFF-90B1-9C4F-847C-E83A8E8F6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27" y="2216209"/>
            <a:ext cx="3632012" cy="242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36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99BFBB-FC57-8F49-BDA3-D077883BB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27"/>
            <a:ext cx="12192000" cy="684837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56A864-55A7-F841-AEAE-70A716687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13" y="2156178"/>
            <a:ext cx="2767004" cy="254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63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99BFBB-FC57-8F49-BDA3-D077883BB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27"/>
            <a:ext cx="12192000" cy="684837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8E23DB-505B-E94B-AABB-D1D396078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22" y="1981121"/>
            <a:ext cx="4436053" cy="289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96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4A4843-A2E8-8941-AB92-0DCE14066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3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65634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381</TotalTime>
  <Words>5</Words>
  <Application>Microsoft Macintosh PowerPoint</Application>
  <PresentationFormat>Широкоэкранный</PresentationFormat>
  <Paragraphs>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BERNIER Distressed</vt:lpstr>
      <vt:lpstr>Corbel</vt:lpstr>
      <vt:lpstr>Gill Sans MT</vt:lpstr>
      <vt:lpstr>Impact</vt:lpstr>
      <vt:lpstr>Эмблема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Корпоративное мероприятия для компании «ПАЛИНДРОМ»  21-22 августа</dc:title>
  <dc:creator>Microsoft Office User</dc:creator>
  <cp:lastModifiedBy>Microsoft Office User</cp:lastModifiedBy>
  <cp:revision>23</cp:revision>
  <dcterms:created xsi:type="dcterms:W3CDTF">2021-07-23T14:55:49Z</dcterms:created>
  <dcterms:modified xsi:type="dcterms:W3CDTF">2021-09-17T14:46:47Z</dcterms:modified>
</cp:coreProperties>
</file>