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7" r:id="rId3"/>
    <p:sldId id="256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8" r:id="rId17"/>
    <p:sldId id="272" r:id="rId18"/>
    <p:sldId id="279" r:id="rId19"/>
    <p:sldId id="281" r:id="rId20"/>
    <p:sldId id="257" r:id="rId21"/>
    <p:sldId id="28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87E8D-5138-4840-958A-E8A4200B1813}" type="datetimeFigureOut">
              <a:rPr lang="ru-RU" smtClean="0"/>
              <a:pPr/>
              <a:t>11.04.2023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F463C-7413-4947-9085-B59A1DAC79A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65858174-stolica-s-su-newsbel.by-21.11.2016-4KlbPsyfKN8GTPBcWChwCHX0JktjuSC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7608" y="1052737"/>
            <a:ext cx="7176390" cy="4778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s1200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5800" y="1772817"/>
            <a:ext cx="2089577" cy="20512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«Врачебный консилиум»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7848" y="3068961"/>
            <a:ext cx="11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B050"/>
                </a:solidFill>
                <a:latin typeface="Arial Black" pitchFamily="34" charset="0"/>
              </a:rPr>
              <a:t>или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587727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«Диагноз по смайлику»</a:t>
            </a:r>
          </a:p>
        </p:txBody>
      </p:sp>
      <p:pic>
        <p:nvPicPr>
          <p:cNvPr id="1026" name="Picture 2" descr="https://lesprom.neosystems.ru/upload/medialibrary/16a/medical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416" y="3933056"/>
            <a:ext cx="2522289" cy="280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Fonchik_luchshij_mega_zvon_-_Spokojnyj_(Gybka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positphotos_158302416-stock-illustration-sick-emoticon-toothach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9F8"/>
              </a:clrFrom>
              <a:clrTo>
                <a:srgbClr val="F7F9F8">
                  <a:alpha val="0"/>
                </a:srgbClr>
              </a:clrTo>
            </a:clrChange>
          </a:blip>
          <a:srcRect l="11151" t="13251" r="3801" b="10100"/>
          <a:stretch>
            <a:fillRect/>
          </a:stretch>
        </p:blipFill>
        <p:spPr>
          <a:xfrm>
            <a:off x="3791744" y="188640"/>
            <a:ext cx="5040560" cy="45427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229200"/>
            <a:ext cx="1207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Зубная боль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st2.depositphotos.com/1967477/8364/v/950/depositphotos_83642588-stock-illustration-cartoon-emoticon-crying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AutoShape 4" descr="https://st2.depositphotos.com/1967477/8364/v/950/depositphotos_83642588-stock-illustration-cartoon-emoticon-crying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AutoShape 6" descr="https://st2.depositphotos.com/1967477/8364/v/950/depositphotos_83642588-stock-illustration-cartoon-emoticon-crying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8" name="Рисунок 7" descr="EFnfi5VUUAAd8wu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7688" y="160338"/>
            <a:ext cx="5256583" cy="49849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28834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Bodega Script" pitchFamily="66" charset="-52"/>
              </a:rPr>
              <a:t>Депрессия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c4ee25514b99c59426b69c2336f9dc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788" r="7986"/>
          <a:stretch>
            <a:fillRect/>
          </a:stretch>
        </p:blipFill>
        <p:spPr>
          <a:xfrm>
            <a:off x="3626260" y="116632"/>
            <a:ext cx="5256584" cy="5325063"/>
          </a:xfrm>
        </p:spPr>
      </p:pic>
      <p:sp>
        <p:nvSpPr>
          <p:cNvPr id="5" name="TextBox 4"/>
          <p:cNvSpPr txBox="1"/>
          <p:nvPr/>
        </p:nvSpPr>
        <p:spPr>
          <a:xfrm>
            <a:off x="191344" y="4727219"/>
            <a:ext cx="121264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Bodega Script" pitchFamily="66" charset="-52"/>
              </a:rPr>
              <a:t>Синдром хронической  </a:t>
            </a:r>
            <a:endParaRPr lang="ru-RU" sz="6600" b="1" dirty="0">
              <a:solidFill>
                <a:srgbClr val="FF0000"/>
              </a:solidFill>
              <a:latin typeface="Bodega Script" pitchFamily="66" charset="-52"/>
            </a:endParaRPr>
          </a:p>
          <a:p>
            <a:pPr algn="ctr"/>
            <a:r>
              <a:rPr lang="ru-RU" sz="6600" b="1" dirty="0">
                <a:solidFill>
                  <a:srgbClr val="FF0000"/>
                </a:solidFill>
                <a:latin typeface="Bodega Script" pitchFamily="66" charset="-52"/>
              </a:rPr>
              <a:t>  усталости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55af58d9106775a22635f1884c81b81b430a948ea83c79ca66165d95b54c93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584" y="188640"/>
            <a:ext cx="6314591" cy="4941168"/>
          </a:xfrm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Bodega Script" pitchFamily="66" charset="-52"/>
              </a:rPr>
              <a:t>Головная боль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isspng-emoticon-smiley-depression-clip-art-sad-face-emoji-5b1639db612714.12387924152818325939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8944" y="284466"/>
            <a:ext cx="4666119" cy="5184576"/>
          </a:xfrm>
        </p:spPr>
      </p:pic>
      <p:sp>
        <p:nvSpPr>
          <p:cNvPr id="5" name="TextBox 4"/>
          <p:cNvSpPr txBox="1"/>
          <p:nvPr/>
        </p:nvSpPr>
        <p:spPr>
          <a:xfrm>
            <a:off x="0" y="5445224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00B050"/>
                </a:solidFill>
                <a:latin typeface="Bodega Script" pitchFamily="66" charset="-52"/>
              </a:rPr>
              <a:t>Отравление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3SCh-DOTVQ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112" t="53539"/>
          <a:stretch>
            <a:fillRect/>
          </a:stretch>
        </p:blipFill>
        <p:spPr>
          <a:xfrm>
            <a:off x="3481652" y="260648"/>
            <a:ext cx="5228695" cy="50851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51723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00B050"/>
                </a:solidFill>
                <a:latin typeface="Bodega Script" pitchFamily="66" charset="-52"/>
              </a:rPr>
              <a:t>Парез лицевого нерва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UDOB_0OdT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2430" r="47501"/>
          <a:stretch>
            <a:fillRect/>
          </a:stretch>
        </p:blipFill>
        <p:spPr>
          <a:xfrm>
            <a:off x="3091237" y="260648"/>
            <a:ext cx="6009525" cy="544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4452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Лёгкая контузия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solated-abstract-red-and-orange-color-fire-flame-vector-10862538.jpg"/>
          <p:cNvPicPr>
            <a:picLocks noChangeAspect="1"/>
          </p:cNvPicPr>
          <p:nvPr/>
        </p:nvPicPr>
        <p:blipFill>
          <a:blip r:embed="rId2" cstate="print"/>
          <a:srcRect b="8001"/>
          <a:stretch>
            <a:fillRect/>
          </a:stretch>
        </p:blipFill>
        <p:spPr>
          <a:xfrm>
            <a:off x="3719736" y="188640"/>
            <a:ext cx="4533348" cy="468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869831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latin typeface="Bodega Script" pitchFamily="66" charset="-52"/>
              </a:rPr>
              <a:t>Повышенная кислотность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58590_0.jpg"/>
          <p:cNvPicPr>
            <a:picLocks noChangeAspect="1"/>
          </p:cNvPicPr>
          <p:nvPr/>
        </p:nvPicPr>
        <p:blipFill>
          <a:blip r:embed="rId2" cstate="print"/>
          <a:srcRect l="23588" t="2870" r="19923" b="36075"/>
          <a:stretch>
            <a:fillRect/>
          </a:stretch>
        </p:blipFill>
        <p:spPr>
          <a:xfrm>
            <a:off x="3719736" y="404664"/>
            <a:ext cx="4680520" cy="460502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1919536" y="5157192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Запор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positphotos_49498687-stock-illustration-fat-emoticon-with-thumb-u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1504" y="70976"/>
            <a:ext cx="7956376" cy="5374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9536" y="544522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Ожирение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ski-dramma-i-kommediya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3552" y="332656"/>
            <a:ext cx="7933388" cy="5328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44522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Раздвоение личности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unnamed.jpg"/>
          <p:cNvPicPr>
            <a:picLocks noChangeAspect="1"/>
          </p:cNvPicPr>
          <p:nvPr/>
        </p:nvPicPr>
        <p:blipFill>
          <a:blip r:embed="rId2" cstate="print"/>
          <a:srcRect t="4851"/>
          <a:stretch>
            <a:fillRect/>
          </a:stretch>
        </p:blipFill>
        <p:spPr>
          <a:xfrm>
            <a:off x="3035660" y="0"/>
            <a:ext cx="6120680" cy="5823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411451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Мания величия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tickers-muraux-enfants-burg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0"/>
            <a:ext cx="5229200" cy="5229200"/>
          </a:xfrm>
          <a:prstGeom prst="rect">
            <a:avLst/>
          </a:prstGeom>
        </p:spPr>
      </p:pic>
      <p:pic>
        <p:nvPicPr>
          <p:cNvPr id="4" name="Рисунок 3" descr="245-2454178_finger-chips-packaging-im-livinit-pillow-sham-by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1168" t="6985" r="21377" b="12880"/>
          <a:stretch>
            <a:fillRect/>
          </a:stretch>
        </p:blipFill>
        <p:spPr>
          <a:xfrm>
            <a:off x="2063552" y="260649"/>
            <a:ext cx="3600400" cy="5021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4452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Атеросклероз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1200.jpg"/>
          <p:cNvPicPr>
            <a:picLocks noChangeAspect="1"/>
          </p:cNvPicPr>
          <p:nvPr/>
        </p:nvPicPr>
        <p:blipFill>
          <a:blip r:embed="rId2" cstate="print"/>
          <a:srcRect l="16889" r="17163"/>
          <a:stretch>
            <a:fillRect/>
          </a:stretch>
        </p:blipFill>
        <p:spPr>
          <a:xfrm flipH="1">
            <a:off x="1524000" y="260648"/>
            <a:ext cx="5004048" cy="3700736"/>
          </a:xfrm>
          <a:prstGeom prst="rect">
            <a:avLst/>
          </a:prstGeom>
        </p:spPr>
      </p:pic>
      <p:pic>
        <p:nvPicPr>
          <p:cNvPr id="4" name="Рисунок 3" descr="depositphotos_63470073-stock-illustration-cartoon-smiley-emoticon-holding-beer.jpg"/>
          <p:cNvPicPr>
            <a:picLocks noChangeAspect="1"/>
          </p:cNvPicPr>
          <p:nvPr/>
        </p:nvPicPr>
        <p:blipFill>
          <a:blip r:embed="rId3" cstate="print"/>
          <a:srcRect t="16800" b="10751"/>
          <a:stretch>
            <a:fillRect/>
          </a:stretch>
        </p:blipFill>
        <p:spPr>
          <a:xfrm>
            <a:off x="6421038" y="1196752"/>
            <a:ext cx="4246963" cy="2448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6" y="4149080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Цирроз печени…</a:t>
            </a:r>
          </a:p>
          <a:p>
            <a:pPr algn="ctr"/>
            <a:r>
              <a:rPr lang="ru-RU" sz="8800" b="1" dirty="0" err="1" smtClean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АлкоголизМ</a:t>
            </a:r>
            <a:endParaRPr lang="ru-RU" sz="8800" b="1" dirty="0">
              <a:solidFill>
                <a:schemeClr val="tx2">
                  <a:lumMod val="75000"/>
                </a:schemeClr>
              </a:solidFill>
              <a:latin typeface="Bodega Script" pitchFamily="66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spbyvfa-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202" y="1778"/>
            <a:ext cx="853244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7688" y="3140968"/>
            <a:ext cx="8173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Проникающее</a:t>
            </a:r>
          </a:p>
          <a:p>
            <a:pPr algn="r"/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ранение</a:t>
            </a:r>
            <a:endParaRPr lang="ru-RU" sz="7200" b="1" dirty="0">
              <a:solidFill>
                <a:schemeClr val="tx2">
                  <a:lumMod val="75000"/>
                </a:schemeClr>
              </a:solidFill>
              <a:latin typeface="Bodega Script" pitchFamily="66" charset="-52"/>
            </a:endParaRPr>
          </a:p>
          <a:p>
            <a:pPr algn="r"/>
            <a:r>
              <a:rPr lang="ru-RU" sz="7200" b="1" dirty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сердца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8753bcb2ede8cc76e9d5e824c912c2.jpg"/>
          <p:cNvPicPr>
            <a:picLocks noChangeAspect="1"/>
          </p:cNvPicPr>
          <p:nvPr/>
        </p:nvPicPr>
        <p:blipFill>
          <a:blip r:embed="rId2" cstate="print"/>
          <a:srcRect t="9051" b="10100"/>
          <a:stretch>
            <a:fillRect/>
          </a:stretch>
        </p:blipFill>
        <p:spPr>
          <a:xfrm>
            <a:off x="2639616" y="0"/>
            <a:ext cx="6858000" cy="5544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157193"/>
            <a:ext cx="12288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FF0000"/>
                </a:solidFill>
                <a:latin typeface="Bodega Script" pitchFamily="66" charset="-52"/>
              </a:rPr>
              <a:t>Инфаркт миокарда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b402780321d2e3fb212681f41387857--smiley-faces-emoji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3753" y="1916833"/>
            <a:ext cx="2569095" cy="2502773"/>
          </a:xfrm>
          <a:prstGeom prst="rect">
            <a:avLst/>
          </a:prstGeom>
        </p:spPr>
      </p:pic>
      <p:pic>
        <p:nvPicPr>
          <p:cNvPr id="7" name="Рисунок 6" descr="внутридневная-торговля.jpg"/>
          <p:cNvPicPr>
            <a:picLocks noChangeAspect="1"/>
          </p:cNvPicPr>
          <p:nvPr/>
        </p:nvPicPr>
        <p:blipFill>
          <a:blip r:embed="rId3" cstate="print"/>
          <a:srcRect l="68232" b="54270"/>
          <a:stretch>
            <a:fillRect/>
          </a:stretch>
        </p:blipFill>
        <p:spPr>
          <a:xfrm rot="8938086">
            <a:off x="7915599" y="217959"/>
            <a:ext cx="2550287" cy="2738823"/>
          </a:xfrm>
          <a:prstGeom prst="rect">
            <a:avLst/>
          </a:prstGeom>
        </p:spPr>
      </p:pic>
      <p:pic>
        <p:nvPicPr>
          <p:cNvPr id="8" name="Рисунок 7" descr="внутридневная-торговл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947" t="53452"/>
          <a:stretch>
            <a:fillRect/>
          </a:stretch>
        </p:blipFill>
        <p:spPr>
          <a:xfrm>
            <a:off x="3575720" y="260649"/>
            <a:ext cx="1556048" cy="1685811"/>
          </a:xfrm>
          <a:prstGeom prst="rect">
            <a:avLst/>
          </a:prstGeom>
        </p:spPr>
      </p:pic>
      <p:pic>
        <p:nvPicPr>
          <p:cNvPr id="9" name="Рисунок 8" descr="внутридневная-торговля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7826" b="52745"/>
          <a:stretch>
            <a:fillRect/>
          </a:stretch>
        </p:blipFill>
        <p:spPr>
          <a:xfrm rot="21100201">
            <a:off x="2136605" y="352137"/>
            <a:ext cx="1561919" cy="4104456"/>
          </a:xfrm>
          <a:prstGeom prst="rect">
            <a:avLst/>
          </a:prstGeom>
        </p:spPr>
      </p:pic>
      <p:pic>
        <p:nvPicPr>
          <p:cNvPr id="6" name="Рисунок 5" descr="smayl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3952" y="188640"/>
            <a:ext cx="2251506" cy="2251506"/>
          </a:xfrm>
          <a:prstGeom prst="rect">
            <a:avLst/>
          </a:prstGeom>
        </p:spPr>
      </p:pic>
      <p:pic>
        <p:nvPicPr>
          <p:cNvPr id="5" name="Рисунок 4" descr="s1200 (1)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72064" y="2348880"/>
            <a:ext cx="2179498" cy="21794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4057233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latin typeface="Bodega Script" pitchFamily="66" charset="-52"/>
              </a:rPr>
              <a:t>Психические </a:t>
            </a:r>
            <a:r>
              <a:rPr lang="ru-RU" sz="8800" b="1" dirty="0" err="1">
                <a:solidFill>
                  <a:srgbClr val="FF0000"/>
                </a:solidFill>
                <a:latin typeface="Bodega Script" pitchFamily="66" charset="-52"/>
              </a:rPr>
              <a:t>растройства</a:t>
            </a:r>
            <a:endParaRPr lang="ru-RU" sz="8800" b="1" dirty="0">
              <a:solidFill>
                <a:srgbClr val="FF0000"/>
              </a:solidFill>
              <a:latin typeface="Bodega Script" pitchFamily="66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A-23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5880" y="908720"/>
            <a:ext cx="2592288" cy="2592288"/>
          </a:xfrm>
          <a:prstGeom prst="rect">
            <a:avLst/>
          </a:prstGeom>
        </p:spPr>
      </p:pic>
      <p:pic>
        <p:nvPicPr>
          <p:cNvPr id="5" name="Рисунок 4" descr="AA-2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2104" y="516371"/>
            <a:ext cx="4104456" cy="4104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9536" y="544522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solidFill>
                  <a:schemeClr val="tx2">
                    <a:lumMod val="75000"/>
                  </a:schemeClr>
                </a:solidFill>
                <a:latin typeface="Bodega Script" pitchFamily="66" charset="-52"/>
              </a:rPr>
              <a:t>Диарея</a:t>
            </a:r>
          </a:p>
        </p:txBody>
      </p:sp>
      <p:pic>
        <p:nvPicPr>
          <p:cNvPr id="2050" name="Picture 2" descr="https://otkritkis.com/wp-content/uploads/2022/07/hcndu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9336" y="3284984"/>
            <a:ext cx="3220517" cy="228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-183198_black-eye-emoji-transparent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3512" y="-531440"/>
            <a:ext cx="7884368" cy="6932474"/>
          </a:xfrm>
        </p:spPr>
      </p:pic>
      <p:sp>
        <p:nvSpPr>
          <p:cNvPr id="5" name="TextBox 4"/>
          <p:cNvSpPr txBox="1"/>
          <p:nvPr/>
        </p:nvSpPr>
        <p:spPr>
          <a:xfrm>
            <a:off x="0" y="5288340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Bodega Script" pitchFamily="66" charset="-52"/>
              </a:rPr>
              <a:t>Головокружение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artoon-103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4648"/>
          <a:stretch>
            <a:fillRect/>
          </a:stretch>
        </p:blipFill>
        <p:spPr>
          <a:xfrm>
            <a:off x="983432" y="-891480"/>
            <a:ext cx="9840416" cy="622027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0" y="508518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МОЛОДЦЫ!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49</Words>
  <Application>Microsoft Office PowerPoint</Application>
  <PresentationFormat>Широкоэкранный</PresentationFormat>
  <Paragraphs>27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Bodega Script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Vadim</dc:creator>
  <cp:lastModifiedBy>Вадимочка Зайка</cp:lastModifiedBy>
  <cp:revision>43</cp:revision>
  <dcterms:created xsi:type="dcterms:W3CDTF">2019-12-01T19:20:41Z</dcterms:created>
  <dcterms:modified xsi:type="dcterms:W3CDTF">2023-04-11T12:12:18Z</dcterms:modified>
</cp:coreProperties>
</file>