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786"/>
    <p:restoredTop sz="94620"/>
  </p:normalViewPr>
  <p:slideViewPr>
    <p:cSldViewPr snapToGrid="0" snapToObjects="1">
      <p:cViewPr varScale="1">
        <p:scale>
          <a:sx n="41" d="100"/>
          <a:sy n="41" d="100"/>
        </p:scale>
        <p:origin x="216" y="17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55CFB5-6AC2-2B44-9494-7CCE34F49E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9CB1C66-F806-5C40-BF89-70B2659A64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021734-630A-4A47-96DB-E2FE3FF9E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55CB5-99E3-014F-AE1C-C373C5BFB701}" type="datetimeFigureOut">
              <a:rPr lang="ru-RU" smtClean="0"/>
              <a:t>19.06.2020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1064D1-8A02-6D44-BFEC-8C1C386B9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394B59-0955-264F-99AD-E8AA1E662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CB0BF-EB8D-3A4D-BE00-CECFF80AF3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126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A1D293-67C7-4D4C-A71D-3B9249FEA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0A799E-8974-4E4C-8DBB-8877917B9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458AE6-CB97-6846-90AB-92CC032BB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55CB5-99E3-014F-AE1C-C373C5BFB701}" type="datetimeFigureOut">
              <a:rPr lang="ru-RU" smtClean="0"/>
              <a:t>19.06.2020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91F05A-C074-5A48-9C63-36382CF3F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87FAA8-665C-BB40-ACF3-0347E874B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CB0BF-EB8D-3A4D-BE00-CECFF80AF3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487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6F6E75-6805-6F4A-A344-82F35090D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568482-A02D-CF40-A8AF-2A9FD67BAD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217DF9-A8E5-004F-BF79-01856CD2C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55CB5-99E3-014F-AE1C-C373C5BFB701}" type="datetimeFigureOut">
              <a:rPr lang="ru-RU" smtClean="0"/>
              <a:t>19.06.2020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52B84C-7240-7048-ABA2-F24811AB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9B413C-EBF8-AB4A-BF39-E28A3532B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CB0BF-EB8D-3A4D-BE00-CECFF80AF3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479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B63D66-41FD-7845-9210-03B1F7E05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356479-B50F-B04C-884D-F9C7A619F1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6BD606-9A6F-A24F-AC7D-BB2C6785B4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EECBD7D-E138-B841-BEA4-B089EC6D3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55CB5-99E3-014F-AE1C-C373C5BFB701}" type="datetimeFigureOut">
              <a:rPr lang="ru-RU" smtClean="0"/>
              <a:t>19.06.2020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9CA07FE-0DD2-414C-82B5-68B688A08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754DA15-2CA4-D14B-9539-EF7F78B96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CB0BF-EB8D-3A4D-BE00-CECFF80AF3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484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FF951A-89E9-9F42-9D86-69AA6D79F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EB6B72-4379-194D-AC3F-096C4A3FC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AAB8851-8E5F-464E-80F6-7F3B2FBC86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3164160-DF2E-4E45-96AE-EF657AA1AA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735A6F9-DD15-A64A-AE00-BFB70FA8A3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D34413F-6AB7-FD4C-A662-2156427C1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55CB5-99E3-014F-AE1C-C373C5BFB701}" type="datetimeFigureOut">
              <a:rPr lang="ru-RU" smtClean="0"/>
              <a:t>19.06.2020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2AFBB8C-8A99-A14E-81F6-E8218C396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5541099-3A55-6C48-AFDA-3DCC1D3CD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CB0BF-EB8D-3A4D-BE00-CECFF80AF3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13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82522F-0CAD-044C-8F83-553A7B00A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0457AB1-CEA9-BC43-B48C-FBFC1C1E1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55CB5-99E3-014F-AE1C-C373C5BFB701}" type="datetimeFigureOut">
              <a:rPr lang="ru-RU" smtClean="0"/>
              <a:t>19.06.2020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84CA73B-B1B4-E744-92CE-753D809E9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6240681-10E8-B249-80C5-AFDD0984A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CB0BF-EB8D-3A4D-BE00-CECFF80AF3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095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36A546E-33E3-C648-84AD-3D2F5FF35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55CB5-99E3-014F-AE1C-C373C5BFB701}" type="datetimeFigureOut">
              <a:rPr lang="ru-RU" smtClean="0"/>
              <a:t>19.06.2020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1E0506F-A5B3-1041-9060-B09DF0C29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0BCD63C-17E2-D94E-987C-639161111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CB0BF-EB8D-3A4D-BE00-CECFF80AF3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984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A9CDD9-DB61-B84E-B705-3F4F04C06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673010-EECC-F046-A339-4CDAB8B17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537DB1-1A52-2848-9AC5-F4DFB9BC33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701351A-E9A5-6D45-9757-E76EFE5BF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55CB5-99E3-014F-AE1C-C373C5BFB701}" type="datetimeFigureOut">
              <a:rPr lang="ru-RU" smtClean="0"/>
              <a:t>19.06.2020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4FB7232-0CB6-3B48-990F-12ADFAC29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7CA4DE7-5F80-4C49-8AD5-F8887AE6A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CB0BF-EB8D-3A4D-BE00-CECFF80AF3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505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9291A2-69A6-6148-A739-D71F28A74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8BE82AA-A573-0C4A-92E4-3ABF2C2C70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9FA83C3-D4E1-B249-9444-F2A5B63222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B75E1BA-EDC6-B445-BB6A-4A69F94B5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55CB5-99E3-014F-AE1C-C373C5BFB701}" type="datetimeFigureOut">
              <a:rPr lang="ru-RU" smtClean="0"/>
              <a:t>19.06.2020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FB3E826-69E9-354E-8871-6CA139FB1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4F484C-3E10-0543-B2F8-43C431E8E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CB0BF-EB8D-3A4D-BE00-CECFF80AF3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53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8D230F-4679-DC4E-9D4D-27C957E2F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AF1E0E5-8E30-DA4E-8BF2-E32172F6CB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E8B8D4-E3E7-8C4E-8C3A-7BAF3B0C5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55CB5-99E3-014F-AE1C-C373C5BFB701}" type="datetimeFigureOut">
              <a:rPr lang="ru-RU" smtClean="0"/>
              <a:t>19.06.2020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AB816F-9367-D644-AA31-30377B755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EDC3C7-FC28-9245-91C8-0DA244CF9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CB0BF-EB8D-3A4D-BE00-CECFF80AF3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387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A9D0097-AAF9-D14B-86EE-3EFE948261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E109645-1BEA-5245-8BCD-77D42034CA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02B31C-9AEC-3C45-8DB7-3E2128B09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55CB5-99E3-014F-AE1C-C373C5BFB701}" type="datetimeFigureOut">
              <a:rPr lang="ru-RU" smtClean="0"/>
              <a:t>19.06.2020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64C4E3-CB15-D14F-BA78-B0CC28FF5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1D3A9E-F8DD-1C46-AF30-816499590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CB0BF-EB8D-3A4D-BE00-CECFF80AF3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520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ACEC2-6F97-7740-ADC9-5F7EE282C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10E3A8-2801-A94D-93D0-A615A2CE52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6AEFB9-9C63-CD41-9DEE-C33889ED59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55CB5-99E3-014F-AE1C-C373C5BFB701}" type="datetimeFigureOut">
              <a:rPr lang="ru-RU" smtClean="0"/>
              <a:t>19.06.2020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51E020-F0ED-A541-8E09-A16053C75D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B3154F-8729-8D42-BC46-DD4DD183A5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CB0BF-EB8D-3A4D-BE00-CECFF80AF3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856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9004367-FF94-5144-B33D-667E69CDD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37655"/>
            <a:ext cx="12444413" cy="933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060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F56BDC5-289C-1A41-82A5-DE303A321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5269" y="-953690"/>
            <a:ext cx="12682537" cy="951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172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D83E4F1-F4FD-234C-8AA0-D7F7A346D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28675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691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BB5154-5CF4-9048-A722-375FDF588A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14451"/>
            <a:ext cx="12192000" cy="905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521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88CE88-9256-3646-9803-51C6A0304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-1385889"/>
            <a:ext cx="12230100" cy="917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220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D613E0B-C5A3-7348-905A-B0DD56C93C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915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A3A1ADD-A6D2-404E-AF50-942BCCBFA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824" y="0"/>
            <a:ext cx="100483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532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16505B-0628-0D43-87E9-9931504B6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589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B37BFB-828A-194F-B678-DE5D462C9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5069" y="0"/>
            <a:ext cx="12337069" cy="824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212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342C17-4FB3-7A4A-AE25-72D76A573A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49318"/>
            <a:ext cx="12160469" cy="912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493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819FD9-FE4F-C448-8A83-4E79E1FDE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0" y="-849287"/>
            <a:ext cx="12174750" cy="967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423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B727E7-D38F-0A47-BF03-083F1D500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7297" y="0"/>
            <a:ext cx="12286593" cy="921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328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7BD97B7-627B-344B-8019-12EE5B57F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6433" cy="1137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397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D1701A-39E0-6D4D-B1F2-B51BFC08B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8601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81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A2140E-A81E-6C47-867E-B0CFA500F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193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8E5E57-2703-9A46-AC3B-8751F9647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67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E392667-FCAC-B544-A3DF-A447A8DDF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174" y="-1"/>
            <a:ext cx="12227174" cy="850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443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D0578B-8191-7546-8FB7-82705A5BD8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552" y="-386255"/>
            <a:ext cx="12244552" cy="918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212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3642349-EFE5-E648-B384-F0E1CEBA9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66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9AA965-1612-8248-A8DE-D8268EF82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552" y="-599089"/>
            <a:ext cx="12244552" cy="918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140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5467713-8196-8248-9093-6F076DD80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38709"/>
            <a:ext cx="12215055" cy="813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793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E31D882-CF1C-7F47-9B30-7EAF9AC8A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4593" y="-449319"/>
            <a:ext cx="12286593" cy="921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FEEE36-2CD6-FE45-BD6F-9BA5101A2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5690" y="-228600"/>
            <a:ext cx="12257690" cy="735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749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6F16216-E2CC-7A40-9467-41C2E80BC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76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F94372-313D-1D40-81B4-678EB8E4E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376" y="0"/>
            <a:ext cx="12256376" cy="8170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46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4013144-816F-A440-BFA4-5F186B19A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552" y="-1143000"/>
            <a:ext cx="12244552" cy="918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29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3ACCD1A-E270-234E-9D45-3EA2785A6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0717" y="-1143000"/>
            <a:ext cx="12412717" cy="930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585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A56E789-F9E0-034E-A19A-6501630F6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4593" y="0"/>
            <a:ext cx="12286593" cy="921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572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CE6F822-1667-FE44-8276-342D38CB1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3293" y="0"/>
            <a:ext cx="12295293" cy="952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534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0934946-B4A9-7E42-BF68-E9F51A1BB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552" y="-354725"/>
            <a:ext cx="12244552" cy="918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383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1B85D5-340B-CF46-AD95-8F7DF046C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09904"/>
            <a:ext cx="12192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36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2D89A1C-F5B2-3B42-9B98-0BD3DFAE6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0131"/>
            <a:ext cx="12160469" cy="912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087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1A4C45-5A9F-9F4F-BB43-066C78A05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039" y="-219701"/>
            <a:ext cx="12220039" cy="7314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377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6D069B-AA4F-234F-8234-D23A86DEA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99" y="31531"/>
            <a:ext cx="9101959" cy="682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297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E8A5743-8B4C-AF46-ACED-10E3E31A0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880" y="35560"/>
            <a:ext cx="12255880" cy="682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477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5FEEFB-4E80-4047-87FC-A58ABBC6B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346842"/>
            <a:ext cx="12191999" cy="8552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958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7CB2224-E3B4-1849-A88A-6B1BBFAA79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7320" y="-1"/>
            <a:ext cx="12279319" cy="8155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511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7FA34B-64B3-D448-AACE-4086577E4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552" y="-606973"/>
            <a:ext cx="12244552" cy="918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384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2649AD8-9A89-6B42-A15E-4F498E4CA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8" y="-747323"/>
            <a:ext cx="12182742" cy="834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612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D55EB0-F897-C146-980D-B66D4FA5F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276" y="-480849"/>
            <a:ext cx="12244552" cy="918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140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9CB0F9-2EE9-704F-87DC-0BCCFF6B0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646" y="-344871"/>
            <a:ext cx="12218646" cy="813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13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7C49E8E-A59F-154C-A07B-CEE9FF721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552" y="-543910"/>
            <a:ext cx="12244552" cy="918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427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5ED007-671C-A245-8722-61AAFDA94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3587" y="-682414"/>
            <a:ext cx="12325587" cy="831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140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530D76-F588-A249-9F7E-E6A095BEC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261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C5EA18-F32D-D246-B0C6-E6DE05984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120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40B061-FDA7-C844-96FD-9A13F81F2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7882"/>
            <a:ext cx="9133490" cy="685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176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E8EE637-777F-224A-BA9F-2CB0B18793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178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D0E2C1-0253-ED48-8BFE-20401F360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7882"/>
            <a:ext cx="9133490" cy="685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471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20358F0-0C94-9C45-8C9E-88FF69509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4741" y="0"/>
            <a:ext cx="69825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201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777904-FAB8-E041-8B1E-DCE5991AA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37655"/>
            <a:ext cx="12444413" cy="933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871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0</Words>
  <Application>Microsoft Macintosh PowerPoint</Application>
  <PresentationFormat>Широкоэкранный</PresentationFormat>
  <Paragraphs>0</Paragraphs>
  <Slides>50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Microsoft Office User</cp:lastModifiedBy>
  <cp:revision>4</cp:revision>
  <dcterms:created xsi:type="dcterms:W3CDTF">2020-06-18T21:29:24Z</dcterms:created>
  <dcterms:modified xsi:type="dcterms:W3CDTF">2020-06-18T22:09:55Z</dcterms:modified>
</cp:coreProperties>
</file>