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34"/>
  </p:notesMasterIdLst>
  <p:sldIdLst>
    <p:sldId id="256" r:id="rId2"/>
    <p:sldId id="257" r:id="rId3"/>
    <p:sldId id="258" r:id="rId4"/>
    <p:sldId id="285" r:id="rId5"/>
    <p:sldId id="259" r:id="rId6"/>
    <p:sldId id="274" r:id="rId7"/>
    <p:sldId id="260" r:id="rId8"/>
    <p:sldId id="287" r:id="rId9"/>
    <p:sldId id="261" r:id="rId10"/>
    <p:sldId id="284" r:id="rId11"/>
    <p:sldId id="262" r:id="rId12"/>
    <p:sldId id="286" r:id="rId13"/>
    <p:sldId id="263" r:id="rId14"/>
    <p:sldId id="275" r:id="rId15"/>
    <p:sldId id="264" r:id="rId16"/>
    <p:sldId id="276" r:id="rId17"/>
    <p:sldId id="265" r:id="rId18"/>
    <p:sldId id="277" r:id="rId19"/>
    <p:sldId id="266" r:id="rId20"/>
    <p:sldId id="278" r:id="rId21"/>
    <p:sldId id="267" r:id="rId22"/>
    <p:sldId id="288" r:id="rId23"/>
    <p:sldId id="268" r:id="rId24"/>
    <p:sldId id="279" r:id="rId25"/>
    <p:sldId id="269" r:id="rId26"/>
    <p:sldId id="280" r:id="rId27"/>
    <p:sldId id="270" r:id="rId28"/>
    <p:sldId id="281" r:id="rId29"/>
    <p:sldId id="271" r:id="rId30"/>
    <p:sldId id="282" r:id="rId31"/>
    <p:sldId id="272" r:id="rId32"/>
    <p:sldId id="28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5" autoAdjust="0"/>
    <p:restoredTop sz="94660" autoAdjust="0"/>
  </p:normalViewPr>
  <p:slideViewPr>
    <p:cSldViewPr snapToGrid="0">
      <p:cViewPr varScale="1">
        <p:scale>
          <a:sx n="85" d="100"/>
          <a:sy n="85" d="100"/>
        </p:scale>
        <p:origin x="1864" y="168"/>
      </p:cViewPr>
      <p:guideLst>
        <p:guide orient="horz" pos="2183"/>
        <p:guide pos="2880"/>
      </p:guideLst>
    </p:cSldViewPr>
  </p:slideViewPr>
  <p:outlineViewPr>
    <p:cViewPr>
      <p:scale>
        <a:sx n="33" d="100"/>
        <a:sy n="33" d="100"/>
      </p:scale>
      <p:origin x="0" y="6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D4DB7-243C-5F40-8E99-4DCCAB31116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690BC-EA58-A34E-BFF6-05F3B25CE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240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7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6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0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8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9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9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76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8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7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28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7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72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7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4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69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smtClean="0"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05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1.xml"/><Relationship Id="rId18" Type="http://schemas.openxmlformats.org/officeDocument/2006/relationships/slide" Target="slide31.xml"/><Relationship Id="rId3" Type="http://schemas.openxmlformats.org/officeDocument/2006/relationships/image" Target="../media/image4.jpg"/><Relationship Id="rId7" Type="http://schemas.openxmlformats.org/officeDocument/2006/relationships/slide" Target="slide9.xml"/><Relationship Id="rId12" Type="http://schemas.openxmlformats.org/officeDocument/2006/relationships/slide" Target="slide19.xml"/><Relationship Id="rId17" Type="http://schemas.openxmlformats.org/officeDocument/2006/relationships/slide" Target="slide29.xml"/><Relationship Id="rId2" Type="http://schemas.openxmlformats.org/officeDocument/2006/relationships/image" Target="../media/image3.jpg"/><Relationship Id="rId16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17.xml"/><Relationship Id="rId5" Type="http://schemas.openxmlformats.org/officeDocument/2006/relationships/slide" Target="slide5.xml"/><Relationship Id="rId15" Type="http://schemas.openxmlformats.org/officeDocument/2006/relationships/slide" Target="slide25.xml"/><Relationship Id="rId10" Type="http://schemas.openxmlformats.org/officeDocument/2006/relationships/slide" Target="slide15.xml"/><Relationship Id="rId4" Type="http://schemas.openxmlformats.org/officeDocument/2006/relationships/slide" Target="slide3.xml"/><Relationship Id="rId9" Type="http://schemas.openxmlformats.org/officeDocument/2006/relationships/slide" Target="slide13.xml"/><Relationship Id="rId14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"/>
          <a:stretch/>
        </p:blipFill>
        <p:spPr>
          <a:xfrm>
            <a:off x="-1" y="561223"/>
            <a:ext cx="9144001" cy="565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2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358" y="-1"/>
            <a:ext cx="1011554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070" y="144471"/>
            <a:ext cx="2174899" cy="991999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25940" y="2312190"/>
            <a:ext cx="2552866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3834" y="3429000"/>
            <a:ext cx="2534972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3834" y="4545809"/>
            <a:ext cx="2534972" cy="772732"/>
          </a:xfrm>
          <a:prstGeom prst="roundRect">
            <a:avLst>
              <a:gd name="adj" fmla="val 21667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365" y="2375390"/>
            <a:ext cx="276191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Саша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3436" y="3492200"/>
            <a:ext cx="2577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Ольга</a:t>
            </a:r>
            <a:endParaRPr lang="ru-RU" sz="3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38586" y="230264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4" action="ppaction://hlinksldjump"/>
              </a:rPr>
              <a:t>100</a:t>
            </a:r>
            <a:endParaRPr lang="ru-RU" sz="40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76317" y="2302649"/>
            <a:ext cx="1076202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5" action="ppaction://hlinksldjump"/>
              </a:rPr>
              <a:t>200</a:t>
            </a:r>
            <a:endParaRPr lang="ru-RU" sz="40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05031" y="2302649"/>
            <a:ext cx="1068731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6" action="ppaction://hlinksldjump"/>
              </a:rPr>
              <a:t>500</a:t>
            </a:r>
            <a:endParaRPr lang="ru-RU" sz="4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83046" y="2302649"/>
            <a:ext cx="105659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7" action="ppaction://hlinksldjump"/>
              </a:rPr>
              <a:t>400</a:t>
            </a:r>
            <a:endParaRPr lang="ru-RU" sz="40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26058" y="2302649"/>
            <a:ext cx="1077090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8" action="ppaction://hlinksldjump"/>
              </a:rPr>
              <a:t>300</a:t>
            </a:r>
            <a:endParaRPr lang="ru-RU" sz="4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0932" y="4591970"/>
            <a:ext cx="2577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Наша семья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38586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9" action="ppaction://hlinksldjump"/>
              </a:rPr>
              <a:t>100</a:t>
            </a:r>
            <a:endParaRPr lang="ru-RU" sz="4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89254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0" action="ppaction://hlinksldjump"/>
              </a:rPr>
              <a:t>200</a:t>
            </a:r>
            <a:endParaRPr lang="ru-RU" sz="40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47721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1" action="ppaction://hlinksldjump"/>
              </a:rPr>
              <a:t>300</a:t>
            </a:r>
            <a:endParaRPr lang="ru-RU" sz="40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83046" y="3431545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2" action="ppaction://hlinksldjump"/>
              </a:rPr>
              <a:t>400</a:t>
            </a:r>
            <a:endParaRPr lang="ru-RU" sz="40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905029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3" action="ppaction://hlinksldjump"/>
              </a:rPr>
              <a:t>500</a:t>
            </a:r>
            <a:endParaRPr lang="ru-RU" sz="40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38585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4" action="ppaction://hlinksldjump"/>
              </a:rPr>
              <a:t>100</a:t>
            </a:r>
            <a:endParaRPr lang="ru-RU" sz="40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182785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5" action="ppaction://hlinksldjump"/>
              </a:rPr>
              <a:t>200</a:t>
            </a:r>
            <a:endParaRPr lang="ru-RU" sz="40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439883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6" action="ppaction://hlinksldjump"/>
              </a:rPr>
              <a:t>300</a:t>
            </a:r>
            <a:endParaRPr lang="ru-RU" sz="40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669122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7" action="ppaction://hlinksldjump"/>
              </a:rPr>
              <a:t>400</a:t>
            </a:r>
            <a:endParaRPr lang="ru-RU" sz="40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905030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8" action="ppaction://hlinksldjump"/>
              </a:rPr>
              <a:t>500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8928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" y="0"/>
            <a:ext cx="9136999" cy="6846262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861033" y="4988253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8622" y="2062302"/>
            <a:ext cx="88267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Любимый напиток Александра?</a:t>
            </a:r>
          </a:p>
        </p:txBody>
      </p:sp>
    </p:spTree>
    <p:extLst>
      <p:ext uri="{BB962C8B-B14F-4D97-AF65-F5344CB8AC3E}">
        <p14:creationId xmlns:p14="http://schemas.microsoft.com/office/powerpoint/2010/main" val="388046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55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5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08082" y="2413337"/>
            <a:ext cx="55995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b="1" dirty="0" err="1"/>
              <a:t>Крафтовое</a:t>
            </a:r>
            <a:r>
              <a:rPr lang="ru-RU" sz="6600" b="1" dirty="0"/>
              <a:t> ПИВО</a:t>
            </a:r>
          </a:p>
        </p:txBody>
      </p:sp>
    </p:spTree>
    <p:extLst>
      <p:ext uri="{BB962C8B-B14F-4D97-AF65-F5344CB8AC3E}">
        <p14:creationId xmlns:p14="http://schemas.microsoft.com/office/powerpoint/2010/main" val="190461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1171" y="2367171"/>
            <a:ext cx="62375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Какое у Саши Хобби?</a:t>
            </a:r>
          </a:p>
        </p:txBody>
      </p:sp>
      <p:sp useBgFill="1">
        <p:nvSpPr>
          <p:cNvPr id="7" name="Управляющая кнопка: сведения 6">
            <a:hlinkClick r:id="rId3" action="ppaction://hlinksldjump" highlightClick="1"/>
          </p:cNvPr>
          <p:cNvSpPr/>
          <p:nvPr/>
        </p:nvSpPr>
        <p:spPr>
          <a:xfrm>
            <a:off x="4263521" y="5394793"/>
            <a:ext cx="828307" cy="748459"/>
          </a:xfrm>
          <a:custGeom>
            <a:avLst/>
            <a:gdLst>
              <a:gd name="connsiteX0" fmla="*/ 0 w 828307"/>
              <a:gd name="connsiteY0" fmla="*/ 0 h 732693"/>
              <a:gd name="connsiteX1" fmla="*/ 828307 w 828307"/>
              <a:gd name="connsiteY1" fmla="*/ 0 h 732693"/>
              <a:gd name="connsiteX2" fmla="*/ 828307 w 828307"/>
              <a:gd name="connsiteY2" fmla="*/ 732693 h 732693"/>
              <a:gd name="connsiteX3" fmla="*/ 0 w 828307"/>
              <a:gd name="connsiteY3" fmla="*/ 732693 h 732693"/>
              <a:gd name="connsiteX4" fmla="*/ 0 w 828307"/>
              <a:gd name="connsiteY4" fmla="*/ 0 h 732693"/>
              <a:gd name="connsiteX5" fmla="*/ 414154 w 828307"/>
              <a:gd name="connsiteY5" fmla="*/ 91587 h 732693"/>
              <a:gd name="connsiteX6" fmla="*/ 688914 w 828307"/>
              <a:gd name="connsiteY6" fmla="*/ 366347 h 732693"/>
              <a:gd name="connsiteX7" fmla="*/ 414154 w 828307"/>
              <a:gd name="connsiteY7" fmla="*/ 641107 h 732693"/>
              <a:gd name="connsiteX8" fmla="*/ 139394 w 828307"/>
              <a:gd name="connsiteY8" fmla="*/ 366347 h 732693"/>
              <a:gd name="connsiteX9" fmla="*/ 414154 w 828307"/>
              <a:gd name="connsiteY9" fmla="*/ 91587 h 732693"/>
              <a:gd name="connsiteX0" fmla="*/ 414154 w 828307"/>
              <a:gd name="connsiteY0" fmla="*/ 91587 h 732693"/>
              <a:gd name="connsiteX1" fmla="*/ 688914 w 828307"/>
              <a:gd name="connsiteY1" fmla="*/ 366347 h 732693"/>
              <a:gd name="connsiteX2" fmla="*/ 414154 w 828307"/>
              <a:gd name="connsiteY2" fmla="*/ 641107 h 732693"/>
              <a:gd name="connsiteX3" fmla="*/ 139394 w 828307"/>
              <a:gd name="connsiteY3" fmla="*/ 366347 h 732693"/>
              <a:gd name="connsiteX4" fmla="*/ 414154 w 828307"/>
              <a:gd name="connsiteY4" fmla="*/ 91587 h 732693"/>
              <a:gd name="connsiteX5" fmla="*/ 414154 w 828307"/>
              <a:gd name="connsiteY5" fmla="*/ 108759 h 732693"/>
              <a:gd name="connsiteX6" fmla="*/ 465671 w 828307"/>
              <a:gd name="connsiteY6" fmla="*/ 160276 h 732693"/>
              <a:gd name="connsiteX7" fmla="*/ 414154 w 828307"/>
              <a:gd name="connsiteY7" fmla="*/ 211793 h 732693"/>
              <a:gd name="connsiteX8" fmla="*/ 362637 w 828307"/>
              <a:gd name="connsiteY8" fmla="*/ 160276 h 732693"/>
              <a:gd name="connsiteX9" fmla="*/ 414154 w 828307"/>
              <a:gd name="connsiteY9" fmla="*/ 108759 h 732693"/>
              <a:gd name="connsiteX10" fmla="*/ 311119 w 828307"/>
              <a:gd name="connsiteY10" fmla="*/ 263312 h 732693"/>
              <a:gd name="connsiteX11" fmla="*/ 311119 w 828307"/>
              <a:gd name="connsiteY11" fmla="*/ 297657 h 732693"/>
              <a:gd name="connsiteX12" fmla="*/ 362636 w 828307"/>
              <a:gd name="connsiteY12" fmla="*/ 297657 h 732693"/>
              <a:gd name="connsiteX13" fmla="*/ 362636 w 828307"/>
              <a:gd name="connsiteY13" fmla="*/ 538071 h 732693"/>
              <a:gd name="connsiteX14" fmla="*/ 311119 w 828307"/>
              <a:gd name="connsiteY14" fmla="*/ 538071 h 732693"/>
              <a:gd name="connsiteX15" fmla="*/ 311119 w 828307"/>
              <a:gd name="connsiteY15" fmla="*/ 572416 h 732693"/>
              <a:gd name="connsiteX16" fmla="*/ 517188 w 828307"/>
              <a:gd name="connsiteY16" fmla="*/ 572416 h 732693"/>
              <a:gd name="connsiteX17" fmla="*/ 517188 w 828307"/>
              <a:gd name="connsiteY17" fmla="*/ 538071 h 732693"/>
              <a:gd name="connsiteX18" fmla="*/ 465671 w 828307"/>
              <a:gd name="connsiteY18" fmla="*/ 538071 h 732693"/>
              <a:gd name="connsiteX19" fmla="*/ 465671 w 828307"/>
              <a:gd name="connsiteY19" fmla="*/ 263312 h 732693"/>
              <a:gd name="connsiteX20" fmla="*/ 311119 w 828307"/>
              <a:gd name="connsiteY20" fmla="*/ 263312 h 732693"/>
              <a:gd name="connsiteX0" fmla="*/ 414154 w 828307"/>
              <a:gd name="connsiteY0" fmla="*/ 108759 h 732693"/>
              <a:gd name="connsiteX1" fmla="*/ 465671 w 828307"/>
              <a:gd name="connsiteY1" fmla="*/ 160276 h 732693"/>
              <a:gd name="connsiteX2" fmla="*/ 414154 w 828307"/>
              <a:gd name="connsiteY2" fmla="*/ 211793 h 732693"/>
              <a:gd name="connsiteX3" fmla="*/ 362637 w 828307"/>
              <a:gd name="connsiteY3" fmla="*/ 160276 h 732693"/>
              <a:gd name="connsiteX4" fmla="*/ 414154 w 828307"/>
              <a:gd name="connsiteY4" fmla="*/ 108759 h 732693"/>
              <a:gd name="connsiteX5" fmla="*/ 311119 w 828307"/>
              <a:gd name="connsiteY5" fmla="*/ 263312 h 732693"/>
              <a:gd name="connsiteX6" fmla="*/ 465671 w 828307"/>
              <a:gd name="connsiteY6" fmla="*/ 263312 h 732693"/>
              <a:gd name="connsiteX7" fmla="*/ 465671 w 828307"/>
              <a:gd name="connsiteY7" fmla="*/ 538071 h 732693"/>
              <a:gd name="connsiteX8" fmla="*/ 517188 w 828307"/>
              <a:gd name="connsiteY8" fmla="*/ 538071 h 732693"/>
              <a:gd name="connsiteX9" fmla="*/ 517188 w 828307"/>
              <a:gd name="connsiteY9" fmla="*/ 572416 h 732693"/>
              <a:gd name="connsiteX10" fmla="*/ 311119 w 828307"/>
              <a:gd name="connsiteY10" fmla="*/ 572416 h 732693"/>
              <a:gd name="connsiteX11" fmla="*/ 311119 w 828307"/>
              <a:gd name="connsiteY11" fmla="*/ 538071 h 732693"/>
              <a:gd name="connsiteX12" fmla="*/ 362636 w 828307"/>
              <a:gd name="connsiteY12" fmla="*/ 538071 h 732693"/>
              <a:gd name="connsiteX13" fmla="*/ 362636 w 828307"/>
              <a:gd name="connsiteY13" fmla="*/ 297657 h 732693"/>
              <a:gd name="connsiteX14" fmla="*/ 311119 w 828307"/>
              <a:gd name="connsiteY14" fmla="*/ 297657 h 732693"/>
              <a:gd name="connsiteX15" fmla="*/ 311119 w 828307"/>
              <a:gd name="connsiteY15" fmla="*/ 263312 h 732693"/>
              <a:gd name="connsiteX0" fmla="*/ 414154 w 828307"/>
              <a:gd name="connsiteY0" fmla="*/ 91587 h 732693"/>
              <a:gd name="connsiteX1" fmla="*/ 688914 w 828307"/>
              <a:gd name="connsiteY1" fmla="*/ 366347 h 732693"/>
              <a:gd name="connsiteX2" fmla="*/ 414154 w 828307"/>
              <a:gd name="connsiteY2" fmla="*/ 641107 h 732693"/>
              <a:gd name="connsiteX3" fmla="*/ 139394 w 828307"/>
              <a:gd name="connsiteY3" fmla="*/ 366347 h 732693"/>
              <a:gd name="connsiteX4" fmla="*/ 414154 w 828307"/>
              <a:gd name="connsiteY4" fmla="*/ 91587 h 732693"/>
              <a:gd name="connsiteX5" fmla="*/ 414154 w 828307"/>
              <a:gd name="connsiteY5" fmla="*/ 108759 h 732693"/>
              <a:gd name="connsiteX6" fmla="*/ 465671 w 828307"/>
              <a:gd name="connsiteY6" fmla="*/ 160276 h 732693"/>
              <a:gd name="connsiteX7" fmla="*/ 414154 w 828307"/>
              <a:gd name="connsiteY7" fmla="*/ 211793 h 732693"/>
              <a:gd name="connsiteX8" fmla="*/ 362637 w 828307"/>
              <a:gd name="connsiteY8" fmla="*/ 160276 h 732693"/>
              <a:gd name="connsiteX9" fmla="*/ 414154 w 828307"/>
              <a:gd name="connsiteY9" fmla="*/ 108759 h 732693"/>
              <a:gd name="connsiteX10" fmla="*/ 311119 w 828307"/>
              <a:gd name="connsiteY10" fmla="*/ 263312 h 732693"/>
              <a:gd name="connsiteX11" fmla="*/ 465671 w 828307"/>
              <a:gd name="connsiteY11" fmla="*/ 263312 h 732693"/>
              <a:gd name="connsiteX12" fmla="*/ 465671 w 828307"/>
              <a:gd name="connsiteY12" fmla="*/ 538071 h 732693"/>
              <a:gd name="connsiteX13" fmla="*/ 517188 w 828307"/>
              <a:gd name="connsiteY13" fmla="*/ 538071 h 732693"/>
              <a:gd name="connsiteX14" fmla="*/ 517188 w 828307"/>
              <a:gd name="connsiteY14" fmla="*/ 572416 h 732693"/>
              <a:gd name="connsiteX15" fmla="*/ 311119 w 828307"/>
              <a:gd name="connsiteY15" fmla="*/ 572416 h 732693"/>
              <a:gd name="connsiteX16" fmla="*/ 311119 w 828307"/>
              <a:gd name="connsiteY16" fmla="*/ 538071 h 732693"/>
              <a:gd name="connsiteX17" fmla="*/ 362636 w 828307"/>
              <a:gd name="connsiteY17" fmla="*/ 538071 h 732693"/>
              <a:gd name="connsiteX18" fmla="*/ 362636 w 828307"/>
              <a:gd name="connsiteY18" fmla="*/ 297657 h 732693"/>
              <a:gd name="connsiteX19" fmla="*/ 311119 w 828307"/>
              <a:gd name="connsiteY19" fmla="*/ 297657 h 732693"/>
              <a:gd name="connsiteX20" fmla="*/ 311119 w 828307"/>
              <a:gd name="connsiteY20" fmla="*/ 263312 h 732693"/>
              <a:gd name="connsiteX0" fmla="*/ 0 w 828307"/>
              <a:gd name="connsiteY0" fmla="*/ 0 h 732693"/>
              <a:gd name="connsiteX1" fmla="*/ 828307 w 828307"/>
              <a:gd name="connsiteY1" fmla="*/ 0 h 732693"/>
              <a:gd name="connsiteX2" fmla="*/ 828307 w 828307"/>
              <a:gd name="connsiteY2" fmla="*/ 732693 h 732693"/>
              <a:gd name="connsiteX3" fmla="*/ 0 w 828307"/>
              <a:gd name="connsiteY3" fmla="*/ 732693 h 732693"/>
              <a:gd name="connsiteX4" fmla="*/ 0 w 828307"/>
              <a:gd name="connsiteY4" fmla="*/ 0 h 732693"/>
              <a:gd name="connsiteX0" fmla="*/ 0 w 828307"/>
              <a:gd name="connsiteY0" fmla="*/ 15766 h 748459"/>
              <a:gd name="connsiteX1" fmla="*/ 828307 w 828307"/>
              <a:gd name="connsiteY1" fmla="*/ 15766 h 748459"/>
              <a:gd name="connsiteX2" fmla="*/ 828307 w 828307"/>
              <a:gd name="connsiteY2" fmla="*/ 748459 h 748459"/>
              <a:gd name="connsiteX3" fmla="*/ 0 w 828307"/>
              <a:gd name="connsiteY3" fmla="*/ 748459 h 748459"/>
              <a:gd name="connsiteX4" fmla="*/ 0 w 828307"/>
              <a:gd name="connsiteY4" fmla="*/ 15766 h 748459"/>
              <a:gd name="connsiteX5" fmla="*/ 414154 w 828307"/>
              <a:gd name="connsiteY5" fmla="*/ 107353 h 748459"/>
              <a:gd name="connsiteX6" fmla="*/ 688914 w 828307"/>
              <a:gd name="connsiteY6" fmla="*/ 382113 h 748459"/>
              <a:gd name="connsiteX7" fmla="*/ 414154 w 828307"/>
              <a:gd name="connsiteY7" fmla="*/ 656873 h 748459"/>
              <a:gd name="connsiteX8" fmla="*/ 139394 w 828307"/>
              <a:gd name="connsiteY8" fmla="*/ 382113 h 748459"/>
              <a:gd name="connsiteX9" fmla="*/ 414154 w 828307"/>
              <a:gd name="connsiteY9" fmla="*/ 107353 h 748459"/>
              <a:gd name="connsiteX0" fmla="*/ 414154 w 828307"/>
              <a:gd name="connsiteY0" fmla="*/ 107353 h 748459"/>
              <a:gd name="connsiteX1" fmla="*/ 688914 w 828307"/>
              <a:gd name="connsiteY1" fmla="*/ 382113 h 748459"/>
              <a:gd name="connsiteX2" fmla="*/ 414154 w 828307"/>
              <a:gd name="connsiteY2" fmla="*/ 656873 h 748459"/>
              <a:gd name="connsiteX3" fmla="*/ 139394 w 828307"/>
              <a:gd name="connsiteY3" fmla="*/ 382113 h 748459"/>
              <a:gd name="connsiteX4" fmla="*/ 414154 w 828307"/>
              <a:gd name="connsiteY4" fmla="*/ 107353 h 748459"/>
              <a:gd name="connsiteX5" fmla="*/ 414154 w 828307"/>
              <a:gd name="connsiteY5" fmla="*/ 124525 h 748459"/>
              <a:gd name="connsiteX6" fmla="*/ 465671 w 828307"/>
              <a:gd name="connsiteY6" fmla="*/ 176042 h 748459"/>
              <a:gd name="connsiteX7" fmla="*/ 414154 w 828307"/>
              <a:gd name="connsiteY7" fmla="*/ 227559 h 748459"/>
              <a:gd name="connsiteX8" fmla="*/ 362637 w 828307"/>
              <a:gd name="connsiteY8" fmla="*/ 176042 h 748459"/>
              <a:gd name="connsiteX9" fmla="*/ 414154 w 828307"/>
              <a:gd name="connsiteY9" fmla="*/ 124525 h 748459"/>
              <a:gd name="connsiteX10" fmla="*/ 311119 w 828307"/>
              <a:gd name="connsiteY10" fmla="*/ 279078 h 748459"/>
              <a:gd name="connsiteX11" fmla="*/ 311119 w 828307"/>
              <a:gd name="connsiteY11" fmla="*/ 313423 h 748459"/>
              <a:gd name="connsiteX12" fmla="*/ 362636 w 828307"/>
              <a:gd name="connsiteY12" fmla="*/ 313423 h 748459"/>
              <a:gd name="connsiteX13" fmla="*/ 362636 w 828307"/>
              <a:gd name="connsiteY13" fmla="*/ 553837 h 748459"/>
              <a:gd name="connsiteX14" fmla="*/ 311119 w 828307"/>
              <a:gd name="connsiteY14" fmla="*/ 553837 h 748459"/>
              <a:gd name="connsiteX15" fmla="*/ 311119 w 828307"/>
              <a:gd name="connsiteY15" fmla="*/ 588182 h 748459"/>
              <a:gd name="connsiteX16" fmla="*/ 517188 w 828307"/>
              <a:gd name="connsiteY16" fmla="*/ 588182 h 748459"/>
              <a:gd name="connsiteX17" fmla="*/ 517188 w 828307"/>
              <a:gd name="connsiteY17" fmla="*/ 553837 h 748459"/>
              <a:gd name="connsiteX18" fmla="*/ 465671 w 828307"/>
              <a:gd name="connsiteY18" fmla="*/ 553837 h 748459"/>
              <a:gd name="connsiteX19" fmla="*/ 465671 w 828307"/>
              <a:gd name="connsiteY19" fmla="*/ 279078 h 748459"/>
              <a:gd name="connsiteX20" fmla="*/ 311119 w 828307"/>
              <a:gd name="connsiteY20" fmla="*/ 279078 h 748459"/>
              <a:gd name="connsiteX0" fmla="*/ 414154 w 828307"/>
              <a:gd name="connsiteY0" fmla="*/ 124525 h 748459"/>
              <a:gd name="connsiteX1" fmla="*/ 465671 w 828307"/>
              <a:gd name="connsiteY1" fmla="*/ 176042 h 748459"/>
              <a:gd name="connsiteX2" fmla="*/ 414154 w 828307"/>
              <a:gd name="connsiteY2" fmla="*/ 227559 h 748459"/>
              <a:gd name="connsiteX3" fmla="*/ 362637 w 828307"/>
              <a:gd name="connsiteY3" fmla="*/ 176042 h 748459"/>
              <a:gd name="connsiteX4" fmla="*/ 414154 w 828307"/>
              <a:gd name="connsiteY4" fmla="*/ 124525 h 748459"/>
              <a:gd name="connsiteX5" fmla="*/ 311119 w 828307"/>
              <a:gd name="connsiteY5" fmla="*/ 279078 h 748459"/>
              <a:gd name="connsiteX6" fmla="*/ 465671 w 828307"/>
              <a:gd name="connsiteY6" fmla="*/ 279078 h 748459"/>
              <a:gd name="connsiteX7" fmla="*/ 465671 w 828307"/>
              <a:gd name="connsiteY7" fmla="*/ 553837 h 748459"/>
              <a:gd name="connsiteX8" fmla="*/ 517188 w 828307"/>
              <a:gd name="connsiteY8" fmla="*/ 553837 h 748459"/>
              <a:gd name="connsiteX9" fmla="*/ 517188 w 828307"/>
              <a:gd name="connsiteY9" fmla="*/ 588182 h 748459"/>
              <a:gd name="connsiteX10" fmla="*/ 311119 w 828307"/>
              <a:gd name="connsiteY10" fmla="*/ 588182 h 748459"/>
              <a:gd name="connsiteX11" fmla="*/ 311119 w 828307"/>
              <a:gd name="connsiteY11" fmla="*/ 553837 h 748459"/>
              <a:gd name="connsiteX12" fmla="*/ 362636 w 828307"/>
              <a:gd name="connsiteY12" fmla="*/ 553837 h 748459"/>
              <a:gd name="connsiteX13" fmla="*/ 362636 w 828307"/>
              <a:gd name="connsiteY13" fmla="*/ 313423 h 748459"/>
              <a:gd name="connsiteX14" fmla="*/ 311119 w 828307"/>
              <a:gd name="connsiteY14" fmla="*/ 313423 h 748459"/>
              <a:gd name="connsiteX15" fmla="*/ 311119 w 828307"/>
              <a:gd name="connsiteY15" fmla="*/ 279078 h 748459"/>
              <a:gd name="connsiteX0" fmla="*/ 414154 w 828307"/>
              <a:gd name="connsiteY0" fmla="*/ 107353 h 748459"/>
              <a:gd name="connsiteX1" fmla="*/ 688914 w 828307"/>
              <a:gd name="connsiteY1" fmla="*/ 382113 h 748459"/>
              <a:gd name="connsiteX2" fmla="*/ 414154 w 828307"/>
              <a:gd name="connsiteY2" fmla="*/ 656873 h 748459"/>
              <a:gd name="connsiteX3" fmla="*/ 139394 w 828307"/>
              <a:gd name="connsiteY3" fmla="*/ 382113 h 748459"/>
              <a:gd name="connsiteX4" fmla="*/ 414154 w 828307"/>
              <a:gd name="connsiteY4" fmla="*/ 107353 h 748459"/>
              <a:gd name="connsiteX5" fmla="*/ 414154 w 828307"/>
              <a:gd name="connsiteY5" fmla="*/ 124525 h 748459"/>
              <a:gd name="connsiteX6" fmla="*/ 465671 w 828307"/>
              <a:gd name="connsiteY6" fmla="*/ 176042 h 748459"/>
              <a:gd name="connsiteX7" fmla="*/ 414154 w 828307"/>
              <a:gd name="connsiteY7" fmla="*/ 227559 h 748459"/>
              <a:gd name="connsiteX8" fmla="*/ 362637 w 828307"/>
              <a:gd name="connsiteY8" fmla="*/ 176042 h 748459"/>
              <a:gd name="connsiteX9" fmla="*/ 414154 w 828307"/>
              <a:gd name="connsiteY9" fmla="*/ 124525 h 748459"/>
              <a:gd name="connsiteX10" fmla="*/ 311119 w 828307"/>
              <a:gd name="connsiteY10" fmla="*/ 279078 h 748459"/>
              <a:gd name="connsiteX11" fmla="*/ 465671 w 828307"/>
              <a:gd name="connsiteY11" fmla="*/ 279078 h 748459"/>
              <a:gd name="connsiteX12" fmla="*/ 465671 w 828307"/>
              <a:gd name="connsiteY12" fmla="*/ 553837 h 748459"/>
              <a:gd name="connsiteX13" fmla="*/ 517188 w 828307"/>
              <a:gd name="connsiteY13" fmla="*/ 553837 h 748459"/>
              <a:gd name="connsiteX14" fmla="*/ 517188 w 828307"/>
              <a:gd name="connsiteY14" fmla="*/ 588182 h 748459"/>
              <a:gd name="connsiteX15" fmla="*/ 311119 w 828307"/>
              <a:gd name="connsiteY15" fmla="*/ 588182 h 748459"/>
              <a:gd name="connsiteX16" fmla="*/ 311119 w 828307"/>
              <a:gd name="connsiteY16" fmla="*/ 553837 h 748459"/>
              <a:gd name="connsiteX17" fmla="*/ 362636 w 828307"/>
              <a:gd name="connsiteY17" fmla="*/ 553837 h 748459"/>
              <a:gd name="connsiteX18" fmla="*/ 362636 w 828307"/>
              <a:gd name="connsiteY18" fmla="*/ 313423 h 748459"/>
              <a:gd name="connsiteX19" fmla="*/ 311119 w 828307"/>
              <a:gd name="connsiteY19" fmla="*/ 313423 h 748459"/>
              <a:gd name="connsiteX20" fmla="*/ 311119 w 828307"/>
              <a:gd name="connsiteY20" fmla="*/ 279078 h 748459"/>
              <a:gd name="connsiteX0" fmla="*/ 0 w 828307"/>
              <a:gd name="connsiteY0" fmla="*/ 15766 h 748459"/>
              <a:gd name="connsiteX1" fmla="*/ 796776 w 828307"/>
              <a:gd name="connsiteY1" fmla="*/ 0 h 748459"/>
              <a:gd name="connsiteX2" fmla="*/ 828307 w 828307"/>
              <a:gd name="connsiteY2" fmla="*/ 748459 h 748459"/>
              <a:gd name="connsiteX3" fmla="*/ 0 w 828307"/>
              <a:gd name="connsiteY3" fmla="*/ 748459 h 748459"/>
              <a:gd name="connsiteX4" fmla="*/ 0 w 828307"/>
              <a:gd name="connsiteY4" fmla="*/ 15766 h 74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307" h="748459" stroke="0" extrusionOk="0">
                <a:moveTo>
                  <a:pt x="0" y="15766"/>
                </a:moveTo>
                <a:lnTo>
                  <a:pt x="828307" y="15766"/>
                </a:lnTo>
                <a:lnTo>
                  <a:pt x="828307" y="748459"/>
                </a:lnTo>
                <a:lnTo>
                  <a:pt x="0" y="748459"/>
                </a:lnTo>
                <a:lnTo>
                  <a:pt x="0" y="15766"/>
                </a:lnTo>
                <a:close/>
                <a:moveTo>
                  <a:pt x="414154" y="107353"/>
                </a:moveTo>
                <a:cubicBezTo>
                  <a:pt x="565900" y="107353"/>
                  <a:pt x="688914" y="230367"/>
                  <a:pt x="688914" y="382113"/>
                </a:cubicBezTo>
                <a:cubicBezTo>
                  <a:pt x="688914" y="533859"/>
                  <a:pt x="565900" y="656873"/>
                  <a:pt x="414154" y="656873"/>
                </a:cubicBezTo>
                <a:cubicBezTo>
                  <a:pt x="262408" y="656873"/>
                  <a:pt x="139394" y="533859"/>
                  <a:pt x="139394" y="382113"/>
                </a:cubicBezTo>
                <a:cubicBezTo>
                  <a:pt x="139394" y="230367"/>
                  <a:pt x="262408" y="107353"/>
                  <a:pt x="414154" y="107353"/>
                </a:cubicBezTo>
                <a:close/>
              </a:path>
              <a:path w="828307" h="748459" fill="darken" stroke="0" extrusionOk="0">
                <a:moveTo>
                  <a:pt x="414154" y="107353"/>
                </a:moveTo>
                <a:cubicBezTo>
                  <a:pt x="565900" y="107353"/>
                  <a:pt x="688914" y="230367"/>
                  <a:pt x="688914" y="382113"/>
                </a:cubicBezTo>
                <a:cubicBezTo>
                  <a:pt x="688914" y="533859"/>
                  <a:pt x="565900" y="656873"/>
                  <a:pt x="414154" y="656873"/>
                </a:cubicBezTo>
                <a:cubicBezTo>
                  <a:pt x="262408" y="656873"/>
                  <a:pt x="139394" y="533859"/>
                  <a:pt x="139394" y="382113"/>
                </a:cubicBezTo>
                <a:cubicBezTo>
                  <a:pt x="139394" y="230367"/>
                  <a:pt x="262408" y="107353"/>
                  <a:pt x="414154" y="107353"/>
                </a:cubicBezTo>
                <a:close/>
                <a:moveTo>
                  <a:pt x="414154" y="124525"/>
                </a:moveTo>
                <a:cubicBezTo>
                  <a:pt x="442606" y="124525"/>
                  <a:pt x="465671" y="147590"/>
                  <a:pt x="465671" y="176042"/>
                </a:cubicBezTo>
                <a:cubicBezTo>
                  <a:pt x="465671" y="204494"/>
                  <a:pt x="442606" y="227559"/>
                  <a:pt x="414154" y="227559"/>
                </a:cubicBezTo>
                <a:cubicBezTo>
                  <a:pt x="385702" y="227559"/>
                  <a:pt x="362637" y="204494"/>
                  <a:pt x="362637" y="176042"/>
                </a:cubicBezTo>
                <a:cubicBezTo>
                  <a:pt x="362637" y="147590"/>
                  <a:pt x="385702" y="124525"/>
                  <a:pt x="414154" y="124525"/>
                </a:cubicBezTo>
                <a:moveTo>
                  <a:pt x="311119" y="279078"/>
                </a:moveTo>
                <a:lnTo>
                  <a:pt x="311119" y="313423"/>
                </a:lnTo>
                <a:lnTo>
                  <a:pt x="362636" y="313423"/>
                </a:lnTo>
                <a:lnTo>
                  <a:pt x="362636" y="553837"/>
                </a:lnTo>
                <a:lnTo>
                  <a:pt x="311119" y="553837"/>
                </a:lnTo>
                <a:lnTo>
                  <a:pt x="311119" y="588182"/>
                </a:lnTo>
                <a:lnTo>
                  <a:pt x="517188" y="588182"/>
                </a:lnTo>
                <a:lnTo>
                  <a:pt x="517188" y="553837"/>
                </a:lnTo>
                <a:lnTo>
                  <a:pt x="465671" y="553837"/>
                </a:lnTo>
                <a:lnTo>
                  <a:pt x="465671" y="279078"/>
                </a:lnTo>
                <a:lnTo>
                  <a:pt x="311119" y="279078"/>
                </a:lnTo>
                <a:close/>
              </a:path>
              <a:path w="828307" h="748459" fill="lighten" stroke="0" extrusionOk="0">
                <a:moveTo>
                  <a:pt x="414154" y="124525"/>
                </a:moveTo>
                <a:cubicBezTo>
                  <a:pt x="442606" y="124525"/>
                  <a:pt x="465671" y="147590"/>
                  <a:pt x="465671" y="176042"/>
                </a:cubicBezTo>
                <a:cubicBezTo>
                  <a:pt x="465671" y="204494"/>
                  <a:pt x="442606" y="227559"/>
                  <a:pt x="414154" y="227559"/>
                </a:cubicBezTo>
                <a:cubicBezTo>
                  <a:pt x="385702" y="227559"/>
                  <a:pt x="362637" y="204494"/>
                  <a:pt x="362637" y="176042"/>
                </a:cubicBezTo>
                <a:cubicBezTo>
                  <a:pt x="362637" y="147590"/>
                  <a:pt x="385702" y="124525"/>
                  <a:pt x="414154" y="124525"/>
                </a:cubicBezTo>
                <a:moveTo>
                  <a:pt x="311119" y="279078"/>
                </a:moveTo>
                <a:lnTo>
                  <a:pt x="465671" y="279078"/>
                </a:lnTo>
                <a:lnTo>
                  <a:pt x="465671" y="553837"/>
                </a:lnTo>
                <a:lnTo>
                  <a:pt x="517188" y="553837"/>
                </a:lnTo>
                <a:lnTo>
                  <a:pt x="517188" y="588182"/>
                </a:lnTo>
                <a:lnTo>
                  <a:pt x="311119" y="588182"/>
                </a:lnTo>
                <a:lnTo>
                  <a:pt x="311119" y="553837"/>
                </a:lnTo>
                <a:lnTo>
                  <a:pt x="362636" y="553837"/>
                </a:lnTo>
                <a:lnTo>
                  <a:pt x="362636" y="313423"/>
                </a:lnTo>
                <a:lnTo>
                  <a:pt x="311119" y="313423"/>
                </a:lnTo>
                <a:lnTo>
                  <a:pt x="311119" y="279078"/>
                </a:lnTo>
                <a:close/>
              </a:path>
              <a:path w="828307" h="748459" fill="none" extrusionOk="0">
                <a:moveTo>
                  <a:pt x="414154" y="107353"/>
                </a:moveTo>
                <a:cubicBezTo>
                  <a:pt x="565900" y="107353"/>
                  <a:pt x="688914" y="230367"/>
                  <a:pt x="688914" y="382113"/>
                </a:cubicBezTo>
                <a:cubicBezTo>
                  <a:pt x="688914" y="533859"/>
                  <a:pt x="565900" y="656873"/>
                  <a:pt x="414154" y="656873"/>
                </a:cubicBezTo>
                <a:cubicBezTo>
                  <a:pt x="262408" y="656873"/>
                  <a:pt x="139394" y="533859"/>
                  <a:pt x="139394" y="382113"/>
                </a:cubicBezTo>
                <a:cubicBezTo>
                  <a:pt x="139394" y="230367"/>
                  <a:pt x="262408" y="107353"/>
                  <a:pt x="414154" y="107353"/>
                </a:cubicBezTo>
                <a:close/>
                <a:moveTo>
                  <a:pt x="414154" y="124525"/>
                </a:moveTo>
                <a:cubicBezTo>
                  <a:pt x="442606" y="124525"/>
                  <a:pt x="465671" y="147590"/>
                  <a:pt x="465671" y="176042"/>
                </a:cubicBezTo>
                <a:cubicBezTo>
                  <a:pt x="465671" y="204494"/>
                  <a:pt x="442606" y="227559"/>
                  <a:pt x="414154" y="227559"/>
                </a:cubicBezTo>
                <a:cubicBezTo>
                  <a:pt x="385702" y="227559"/>
                  <a:pt x="362637" y="204494"/>
                  <a:pt x="362637" y="176042"/>
                </a:cubicBezTo>
                <a:cubicBezTo>
                  <a:pt x="362637" y="147590"/>
                  <a:pt x="385702" y="124525"/>
                  <a:pt x="414154" y="124525"/>
                </a:cubicBezTo>
                <a:moveTo>
                  <a:pt x="311119" y="279078"/>
                </a:moveTo>
                <a:lnTo>
                  <a:pt x="465671" y="279078"/>
                </a:lnTo>
                <a:lnTo>
                  <a:pt x="465671" y="553837"/>
                </a:lnTo>
                <a:lnTo>
                  <a:pt x="517188" y="553837"/>
                </a:lnTo>
                <a:lnTo>
                  <a:pt x="517188" y="588182"/>
                </a:lnTo>
                <a:lnTo>
                  <a:pt x="311119" y="588182"/>
                </a:lnTo>
                <a:lnTo>
                  <a:pt x="311119" y="553837"/>
                </a:lnTo>
                <a:lnTo>
                  <a:pt x="362636" y="553837"/>
                </a:lnTo>
                <a:lnTo>
                  <a:pt x="362636" y="313423"/>
                </a:lnTo>
                <a:lnTo>
                  <a:pt x="311119" y="313423"/>
                </a:lnTo>
                <a:lnTo>
                  <a:pt x="311119" y="279078"/>
                </a:lnTo>
                <a:close/>
              </a:path>
              <a:path w="828307" h="748459" fill="none">
                <a:moveTo>
                  <a:pt x="0" y="15766"/>
                </a:moveTo>
                <a:lnTo>
                  <a:pt x="796776" y="0"/>
                </a:lnTo>
                <a:lnTo>
                  <a:pt x="828307" y="748459"/>
                </a:lnTo>
                <a:lnTo>
                  <a:pt x="0" y="748459"/>
                </a:lnTo>
                <a:lnTo>
                  <a:pt x="0" y="1576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3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1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6455" y="2820476"/>
            <a:ext cx="736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МАШИНА</a:t>
            </a:r>
          </a:p>
        </p:txBody>
      </p:sp>
    </p:spTree>
    <p:extLst>
      <p:ext uri="{BB962C8B-B14F-4D97-AF65-F5344CB8AC3E}">
        <p14:creationId xmlns:p14="http://schemas.microsoft.com/office/powerpoint/2010/main" val="22215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861" y="2367171"/>
            <a:ext cx="85542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 Когда у Саши появилась </a:t>
            </a:r>
            <a:r>
              <a:rPr lang="ru-RU" sz="6600" dirty="0" err="1"/>
              <a:t>коррадо</a:t>
            </a:r>
            <a:r>
              <a:rPr lang="ru-RU" sz="6600" dirty="0"/>
              <a:t>?</a:t>
            </a:r>
          </a:p>
        </p:txBody>
      </p:sp>
      <p:sp>
        <p:nvSpPr>
          <p:cNvPr id="6" name="Штриховая стрелка вправо 5">
            <a:hlinkClick r:id="rId3" action="ppaction://hlinksldjump"/>
          </p:cNvPr>
          <p:cNvSpPr/>
          <p:nvPr/>
        </p:nvSpPr>
        <p:spPr>
          <a:xfrm rot="10800000">
            <a:off x="3709115" y="5284207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2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4036" y="2875002"/>
            <a:ext cx="7211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Осень 2010</a:t>
            </a:r>
          </a:p>
        </p:txBody>
      </p:sp>
      <p:sp>
        <p:nvSpPr>
          <p:cNvPr id="6" name="Штриховая стрелка вправо 5">
            <a:hlinkClick r:id="rId3" action="ppaction://hlinksldjump"/>
          </p:cNvPr>
          <p:cNvSpPr/>
          <p:nvPr/>
        </p:nvSpPr>
        <p:spPr>
          <a:xfrm rot="10800000">
            <a:off x="3756571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27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4325" y="2055815"/>
            <a:ext cx="78866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Кого Саша любит больше из домашних питомцев?</a:t>
            </a:r>
          </a:p>
        </p:txBody>
      </p:sp>
      <p:sp useBgFill="1">
        <p:nvSpPr>
          <p:cNvPr id="7" name="Управляющая кнопка: сведения 6">
            <a:hlinkClick r:id="rId3" action="ppaction://hlinksldjump" highlightClick="1"/>
          </p:cNvPr>
          <p:cNvSpPr/>
          <p:nvPr/>
        </p:nvSpPr>
        <p:spPr>
          <a:xfrm>
            <a:off x="4157843" y="5190391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80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5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06433" y="2967335"/>
            <a:ext cx="53311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5400" dirty="0"/>
              <a:t>Ханна (такса)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6343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08031" y="19694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3116" y="1664217"/>
            <a:ext cx="90177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Назовите месяц и год, когда Саша начал отращивать бороду?  </a:t>
            </a:r>
          </a:p>
        </p:txBody>
      </p:sp>
      <p:sp>
        <p:nvSpPr>
          <p:cNvPr id="10" name="Штриховая стрелка вправо 9">
            <a:hlinkClick r:id="rId3" action="ppaction://hlinksldjump"/>
          </p:cNvPr>
          <p:cNvSpPr/>
          <p:nvPr/>
        </p:nvSpPr>
        <p:spPr>
          <a:xfrm rot="10800000">
            <a:off x="3814790" y="5481681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6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1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1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49165" y="2749936"/>
            <a:ext cx="6501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4800" dirty="0"/>
              <a:t>Декабрь 2013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46105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sp useBgFill="1">
        <p:nvSpPr>
          <p:cNvPr id="7" name="Управляющая кнопка: сведения 6">
            <a:hlinkClick r:id="rId3" action="ppaction://hlinksldjump" highlightClick="1"/>
          </p:cNvPr>
          <p:cNvSpPr/>
          <p:nvPr/>
        </p:nvSpPr>
        <p:spPr>
          <a:xfrm>
            <a:off x="4157845" y="5945552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28650" y="1859339"/>
            <a:ext cx="79859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Что коллекционирует Ольга?</a:t>
            </a:r>
          </a:p>
        </p:txBody>
      </p:sp>
    </p:spTree>
    <p:extLst>
      <p:ext uri="{BB962C8B-B14F-4D97-AF65-F5344CB8AC3E}">
        <p14:creationId xmlns:p14="http://schemas.microsoft.com/office/powerpoint/2010/main" val="149706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715" y="1825625"/>
            <a:ext cx="6527707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756569" y="5094874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07313" y="2721114"/>
            <a:ext cx="31293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4000" b="1" dirty="0"/>
              <a:t>Кружки</a:t>
            </a:r>
          </a:p>
        </p:txBody>
      </p:sp>
    </p:spTree>
    <p:extLst>
      <p:ext uri="{BB962C8B-B14F-4D97-AF65-F5344CB8AC3E}">
        <p14:creationId xmlns:p14="http://schemas.microsoft.com/office/powerpoint/2010/main" val="85985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4" y="5439233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52440" y="2893298"/>
            <a:ext cx="86504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Любимый напиток?</a:t>
            </a:r>
          </a:p>
        </p:txBody>
      </p:sp>
    </p:spTree>
    <p:extLst>
      <p:ext uri="{BB962C8B-B14F-4D97-AF65-F5344CB8AC3E}">
        <p14:creationId xmlns:p14="http://schemas.microsoft.com/office/powerpoint/2010/main" val="16853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1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09115" y="5621104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96043" y="2875002"/>
            <a:ext cx="75193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кофе/молоко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545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706008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0561" y="2342302"/>
            <a:ext cx="84342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Каким видом спорта занималась в школе?</a:t>
            </a:r>
          </a:p>
        </p:txBody>
      </p:sp>
    </p:spTree>
    <p:extLst>
      <p:ext uri="{BB962C8B-B14F-4D97-AF65-F5344CB8AC3E}">
        <p14:creationId xmlns:p14="http://schemas.microsoft.com/office/powerpoint/2010/main" val="254313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076" y="1825625"/>
            <a:ext cx="5860985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756578" y="5374783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5831" y="2721114"/>
            <a:ext cx="84523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dirty="0"/>
              <a:t>Баскетбол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397308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418442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" y="2367171"/>
            <a:ext cx="9143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Когда начала работать в ветеринарии?</a:t>
            </a:r>
          </a:p>
        </p:txBody>
      </p:sp>
    </p:spTree>
    <p:extLst>
      <p:ext uri="{BB962C8B-B14F-4D97-AF65-F5344CB8AC3E}">
        <p14:creationId xmlns:p14="http://schemas.microsoft.com/office/powerpoint/2010/main" val="113723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55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5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35117" y="3075057"/>
            <a:ext cx="6873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4000" dirty="0"/>
              <a:t>3 курс </a:t>
            </a:r>
            <a:r>
              <a:rPr lang="ru-RU" sz="4000" dirty="0" err="1"/>
              <a:t>универа</a:t>
            </a:r>
            <a:r>
              <a:rPr lang="ru-RU" sz="4000" dirty="0"/>
              <a:t> (2009 год)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12779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48" y="0"/>
            <a:ext cx="947224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002" y="2612350"/>
            <a:ext cx="91113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Любимое блюдо?</a:t>
            </a:r>
            <a:endParaRPr lang="ru-RU" sz="6600" b="1" dirty="0"/>
          </a:p>
        </p:txBody>
      </p:sp>
      <p:sp>
        <p:nvSpPr>
          <p:cNvPr id="8" name="Штриховая стрелка вправо 7">
            <a:hlinkClick r:id="rId3" action="ppaction://hlinksldjump"/>
          </p:cNvPr>
          <p:cNvSpPr/>
          <p:nvPr/>
        </p:nvSpPr>
        <p:spPr>
          <a:xfrm rot="10800000">
            <a:off x="3953814" y="528479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98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48" y="0"/>
            <a:ext cx="947224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341716" y="2875002"/>
            <a:ext cx="9827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Макароны по </a:t>
            </a:r>
            <a:r>
              <a:rPr lang="ru-RU" sz="6600" dirty="0" err="1"/>
              <a:t>флотски</a:t>
            </a:r>
            <a:endParaRPr lang="ru-RU" sz="6600" dirty="0"/>
          </a:p>
        </p:txBody>
      </p:sp>
      <p:sp>
        <p:nvSpPr>
          <p:cNvPr id="8" name="Штриховая стрелка вправо 7">
            <a:hlinkClick r:id="rId3" action="ppaction://hlinksldjump"/>
          </p:cNvPr>
          <p:cNvSpPr/>
          <p:nvPr/>
        </p:nvSpPr>
        <p:spPr>
          <a:xfrm rot="10800000">
            <a:off x="3953814" y="528479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9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784788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04952" y="2155221"/>
            <a:ext cx="87340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Сколько животных у Саши и Оли?</a:t>
            </a:r>
          </a:p>
        </p:txBody>
      </p:sp>
    </p:spTree>
    <p:extLst>
      <p:ext uri="{BB962C8B-B14F-4D97-AF65-F5344CB8AC3E}">
        <p14:creationId xmlns:p14="http://schemas.microsoft.com/office/powerpoint/2010/main" val="248477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7845B6CF-9CFE-B348-9C21-086E84FE0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788" y="1842542"/>
            <a:ext cx="7675562" cy="4317503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709115" y="549182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72869" y="2750850"/>
            <a:ext cx="83982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4424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043852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2367171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Куда Саша и Оля ездили отдыхать вместе?</a:t>
            </a:r>
          </a:p>
        </p:txBody>
      </p:sp>
    </p:spTree>
    <p:extLst>
      <p:ext uri="{BB962C8B-B14F-4D97-AF65-F5344CB8AC3E}">
        <p14:creationId xmlns:p14="http://schemas.microsoft.com/office/powerpoint/2010/main" val="79442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4" y="543070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54472" y="2775867"/>
            <a:ext cx="4998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4800" b="1" dirty="0"/>
              <a:t> </a:t>
            </a:r>
            <a:r>
              <a:rPr lang="ru-RU" sz="4800" dirty="0"/>
              <a:t>Сочи, Роза хутор</a:t>
            </a:r>
          </a:p>
        </p:txBody>
      </p:sp>
    </p:spTree>
    <p:extLst>
      <p:ext uri="{BB962C8B-B14F-4D97-AF65-F5344CB8AC3E}">
        <p14:creationId xmlns:p14="http://schemas.microsoft.com/office/powerpoint/2010/main" val="15769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017170" y="4985237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45826" y="2875002"/>
            <a:ext cx="85981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Где познакомились?</a:t>
            </a:r>
          </a:p>
        </p:txBody>
      </p:sp>
    </p:spTree>
    <p:extLst>
      <p:ext uri="{BB962C8B-B14F-4D97-AF65-F5344CB8AC3E}">
        <p14:creationId xmlns:p14="http://schemas.microsoft.com/office/powerpoint/2010/main" val="258513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55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3" y="558190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32019" y="2644170"/>
            <a:ext cx="70349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b="1" dirty="0"/>
              <a:t>Сайт «</a:t>
            </a:r>
            <a:r>
              <a:rPr lang="en-US" sz="6600" dirty="0"/>
              <a:t>Badoo</a:t>
            </a:r>
            <a:r>
              <a:rPr lang="ru-RU" sz="6600" b="1" dirty="0"/>
              <a:t>»</a:t>
            </a:r>
          </a:p>
        </p:txBody>
      </p:sp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rot="10800000">
            <a:off x="3756574" y="558190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0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20"/>
            <a:ext cx="9143999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5" y="5784788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89446" y="2164646"/>
            <a:ext cx="7576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 Кто в семье гуляет с собаками?</a:t>
            </a:r>
          </a:p>
        </p:txBody>
      </p:sp>
    </p:spTree>
    <p:extLst>
      <p:ext uri="{BB962C8B-B14F-4D97-AF65-F5344CB8AC3E}">
        <p14:creationId xmlns:p14="http://schemas.microsoft.com/office/powerpoint/2010/main" val="276854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1" y="5409952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34258" y="2921168"/>
            <a:ext cx="4420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Оба</a:t>
            </a:r>
          </a:p>
        </p:txBody>
      </p:sp>
    </p:spTree>
    <p:extLst>
      <p:ext uri="{BB962C8B-B14F-4D97-AF65-F5344CB8AC3E}">
        <p14:creationId xmlns:p14="http://schemas.microsoft.com/office/powerpoint/2010/main" val="222750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82" y="0"/>
            <a:ext cx="9237784" cy="6858000"/>
          </a:xfr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229466" y="4929552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-48882" y="292116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Сколько месяцев вместе?</a:t>
            </a:r>
          </a:p>
        </p:txBody>
      </p:sp>
    </p:spTree>
    <p:extLst>
      <p:ext uri="{BB962C8B-B14F-4D97-AF65-F5344CB8AC3E}">
        <p14:creationId xmlns:p14="http://schemas.microsoft.com/office/powerpoint/2010/main" val="113098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69" y="1842294"/>
            <a:ext cx="7670800" cy="4318000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814684" y="530740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24362" y="2670702"/>
            <a:ext cx="5895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62 месяца (5 лет и 2 месяца)</a:t>
            </a:r>
          </a:p>
        </p:txBody>
      </p:sp>
    </p:spTree>
    <p:extLst>
      <p:ext uri="{BB962C8B-B14F-4D97-AF65-F5344CB8AC3E}">
        <p14:creationId xmlns:p14="http://schemas.microsoft.com/office/powerpoint/2010/main" val="18836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{75FE40B3-25A7-0641-88C1-0B2D37E408B2}tf10001120</Template>
  <TotalTime>686</TotalTime>
  <Words>156</Words>
  <Application>Microsoft Macintosh PowerPoint</Application>
  <PresentationFormat>Экран (4:3)</PresentationFormat>
  <Paragraphs>50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Corbel</vt:lpstr>
      <vt:lpstr>Wingdings</vt:lpstr>
      <vt:lpstr>Глубина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Ревенко</dc:creator>
  <cp:lastModifiedBy>Microsoft Office User</cp:lastModifiedBy>
  <cp:revision>76</cp:revision>
  <dcterms:created xsi:type="dcterms:W3CDTF">2015-10-01T01:17:26Z</dcterms:created>
  <dcterms:modified xsi:type="dcterms:W3CDTF">2020-11-03T11:29:07Z</dcterms:modified>
</cp:coreProperties>
</file>