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70" r:id="rId11"/>
    <p:sldId id="269" r:id="rId12"/>
    <p:sldId id="305" r:id="rId13"/>
    <p:sldId id="292" r:id="rId14"/>
    <p:sldId id="306" r:id="rId15"/>
    <p:sldId id="293" r:id="rId16"/>
    <p:sldId id="307" r:id="rId17"/>
    <p:sldId id="294" r:id="rId18"/>
    <p:sldId id="308" r:id="rId19"/>
    <p:sldId id="295" r:id="rId20"/>
    <p:sldId id="309" r:id="rId21"/>
    <p:sldId id="296" r:id="rId22"/>
    <p:sldId id="310" r:id="rId23"/>
    <p:sldId id="297" r:id="rId24"/>
    <p:sldId id="311" r:id="rId25"/>
    <p:sldId id="298" r:id="rId26"/>
    <p:sldId id="312" r:id="rId27"/>
    <p:sldId id="299" r:id="rId28"/>
    <p:sldId id="313" r:id="rId29"/>
    <p:sldId id="300" r:id="rId30"/>
    <p:sldId id="314" r:id="rId31"/>
    <p:sldId id="304" r:id="rId32"/>
    <p:sldId id="315" r:id="rId33"/>
    <p:sldId id="301" r:id="rId34"/>
    <p:sldId id="316" r:id="rId35"/>
    <p:sldId id="302" r:id="rId36"/>
    <p:sldId id="317" r:id="rId37"/>
    <p:sldId id="303" r:id="rId38"/>
    <p:sldId id="319" r:id="rId39"/>
    <p:sldId id="318" r:id="rId40"/>
    <p:sldId id="282" r:id="rId41"/>
    <p:sldId id="27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B3AB7-7EBD-4AFD-A8D9-BB5B61A243FD}" type="datetimeFigureOut">
              <a:rPr lang="ru-RU" smtClean="0"/>
              <a:pPr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38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1.png"/><Relationship Id="rId7" Type="http://schemas.openxmlformats.org/officeDocument/2006/relationships/image" Target="../media/image59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1.png"/><Relationship Id="rId7" Type="http://schemas.openxmlformats.org/officeDocument/2006/relationships/image" Target="../media/image68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7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1.png"/><Relationship Id="rId7" Type="http://schemas.openxmlformats.org/officeDocument/2006/relationships/image" Target="../media/image83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9" Type="http://schemas.openxmlformats.org/officeDocument/2006/relationships/image" Target="../media/image8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13" Type="http://schemas.openxmlformats.org/officeDocument/2006/relationships/image" Target="../media/image106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12" Type="http://schemas.openxmlformats.org/officeDocument/2006/relationships/image" Target="../media/image10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11" Type="http://schemas.openxmlformats.org/officeDocument/2006/relationships/image" Target="../media/image104.jpeg"/><Relationship Id="rId5" Type="http://schemas.openxmlformats.org/officeDocument/2006/relationships/image" Target="../media/image98.jpeg"/><Relationship Id="rId10" Type="http://schemas.openxmlformats.org/officeDocument/2006/relationships/image" Target="../media/image103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8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3" Type="http://schemas.openxmlformats.org/officeDocument/2006/relationships/image" Target="../media/image136.jpeg"/><Relationship Id="rId7" Type="http://schemas.openxmlformats.org/officeDocument/2006/relationships/image" Target="../media/image1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png"/><Relationship Id="rId5" Type="http://schemas.openxmlformats.org/officeDocument/2006/relationships/image" Target="../media/image138.jpeg"/><Relationship Id="rId10" Type="http://schemas.openxmlformats.org/officeDocument/2006/relationships/image" Target="../media/image143.jpeg"/><Relationship Id="rId4" Type="http://schemas.openxmlformats.org/officeDocument/2006/relationships/image" Target="../media/image137.png"/><Relationship Id="rId9" Type="http://schemas.openxmlformats.org/officeDocument/2006/relationships/image" Target="../media/image1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hqdefault.jpg"/>
          <p:cNvPicPr>
            <a:picLocks noChangeAspect="1"/>
          </p:cNvPicPr>
          <p:nvPr/>
        </p:nvPicPr>
        <p:blipFill>
          <a:blip r:embed="rId3" cstate="print"/>
          <a:srcRect t="39921" r="4609" b="12200"/>
          <a:stretch>
            <a:fillRect/>
          </a:stretch>
        </p:blipFill>
        <p:spPr>
          <a:xfrm>
            <a:off x="1691680" y="1124744"/>
            <a:ext cx="7452320" cy="4464496"/>
          </a:xfrm>
          <a:prstGeom prst="rect">
            <a:avLst/>
          </a:prstGeom>
        </p:spPr>
      </p:pic>
      <p:pic>
        <p:nvPicPr>
          <p:cNvPr id="9" name="Рисунок 8" descr="hqdefault.jpg"/>
          <p:cNvPicPr>
            <a:picLocks noChangeAspect="1"/>
          </p:cNvPicPr>
          <p:nvPr/>
        </p:nvPicPr>
        <p:blipFill>
          <a:blip r:embed="rId3" cstate="print"/>
          <a:srcRect t="12201" b="60500"/>
          <a:stretch>
            <a:fillRect/>
          </a:stretch>
        </p:blipFill>
        <p:spPr>
          <a:xfrm>
            <a:off x="0" y="5229200"/>
            <a:ext cx="9144000" cy="1152128"/>
          </a:xfrm>
          <a:prstGeom prst="rect">
            <a:avLst/>
          </a:prstGeom>
        </p:spPr>
      </p:pic>
      <p:pic>
        <p:nvPicPr>
          <p:cNvPr id="6" name="Рисунок 5" descr="smailik-ylibka-6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413255">
            <a:off x="-573103" y="705515"/>
            <a:ext cx="5077005" cy="5077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rJw3G87SvO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6200" y="0"/>
            <a:ext cx="7797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qFb17eJlf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209c7b22862167.5631a10b2e13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4920"/>
          <a:stretch>
            <a:fillRect/>
          </a:stretch>
        </p:blipFill>
        <p:spPr>
          <a:xfrm>
            <a:off x="0" y="0"/>
            <a:ext cx="8623221" cy="5184576"/>
          </a:xfrm>
          <a:prstGeom prst="rect">
            <a:avLst/>
          </a:prstGeom>
        </p:spPr>
      </p:pic>
      <p:pic>
        <p:nvPicPr>
          <p:cNvPr id="8" name="Рисунок 7" descr="a21ddb03 (1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3212976"/>
            <a:ext cx="3172695" cy="3140968"/>
          </a:xfrm>
          <a:prstGeom prst="rect">
            <a:avLst/>
          </a:prstGeom>
        </p:spPr>
      </p:pic>
      <p:pic>
        <p:nvPicPr>
          <p:cNvPr id="9" name="Рисунок 8" descr="dsc05640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9155F"/>
              </a:clrFrom>
              <a:clrTo>
                <a:srgbClr val="09155F">
                  <a:alpha val="0"/>
                </a:srgbClr>
              </a:clrTo>
            </a:clrChange>
          </a:blip>
          <a:stretch>
            <a:fillRect/>
          </a:stretch>
        </p:blipFill>
        <p:spPr>
          <a:xfrm rot="21272964">
            <a:off x="4038006" y="4902642"/>
            <a:ext cx="1265177" cy="946033"/>
          </a:xfrm>
          <a:prstGeom prst="rect">
            <a:avLst/>
          </a:prstGeom>
        </p:spPr>
      </p:pic>
      <p:pic>
        <p:nvPicPr>
          <p:cNvPr id="10" name="Рисунок 9" descr="yr8TUlGwF6k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89" t="5004" r="45556" b="66974"/>
          <a:stretch>
            <a:fillRect/>
          </a:stretch>
        </p:blipFill>
        <p:spPr>
          <a:xfrm flipH="1">
            <a:off x="971600" y="332656"/>
            <a:ext cx="1728192" cy="2304256"/>
          </a:xfrm>
          <a:prstGeom prst="rect">
            <a:avLst/>
          </a:prstGeom>
        </p:spPr>
      </p:pic>
      <p:pic>
        <p:nvPicPr>
          <p:cNvPr id="11" name="Рисунок 10" descr="yr8TUlGwF6k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89" t="5004" r="45556" b="69700"/>
          <a:stretch>
            <a:fillRect/>
          </a:stretch>
        </p:blipFill>
        <p:spPr>
          <a:xfrm rot="596873" flipH="1">
            <a:off x="5326082" y="499999"/>
            <a:ext cx="2972914" cy="2319695"/>
          </a:xfrm>
          <a:prstGeom prst="rect">
            <a:avLst/>
          </a:prstGeom>
        </p:spPr>
      </p:pic>
      <p:pic>
        <p:nvPicPr>
          <p:cNvPr id="12" name="Рисунок 11" descr="yr8TUlGwF6k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738" t="5004" r="44239" b="69050"/>
          <a:stretch>
            <a:fillRect/>
          </a:stretch>
        </p:blipFill>
        <p:spPr>
          <a:xfrm flipH="1">
            <a:off x="3203847" y="260648"/>
            <a:ext cx="2643723" cy="2232248"/>
          </a:xfrm>
          <a:prstGeom prst="rect">
            <a:avLst/>
          </a:prstGeom>
        </p:spPr>
      </p:pic>
      <p:pic>
        <p:nvPicPr>
          <p:cNvPr id="15" name="Рисунок 14" descr="xfB7Mxgs2P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lum bright="-40000"/>
          </a:blip>
          <a:stretch>
            <a:fillRect/>
          </a:stretch>
        </p:blipFill>
        <p:spPr>
          <a:xfrm>
            <a:off x="-252536" y="2996952"/>
            <a:ext cx="3429000" cy="3429000"/>
          </a:xfrm>
          <a:prstGeom prst="rect">
            <a:avLst/>
          </a:prstGeom>
        </p:spPr>
      </p:pic>
      <p:pic>
        <p:nvPicPr>
          <p:cNvPr id="16" name="Рисунок 15" descr="xfB7Mxgs2P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lum bright="-40000"/>
          </a:blip>
          <a:stretch>
            <a:fillRect/>
          </a:stretch>
        </p:blipFill>
        <p:spPr>
          <a:xfrm flipH="1">
            <a:off x="5652120" y="3429000"/>
            <a:ext cx="3267744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5396" t="13360" r="11816" b="16636"/>
          <a:stretch>
            <a:fillRect/>
          </a:stretch>
        </p:blipFill>
        <p:spPr>
          <a:xfrm>
            <a:off x="-1" y="0"/>
            <a:ext cx="914632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 descr="kqZI9EfbVZ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10924" r="12605" b="67901"/>
          <a:stretch>
            <a:fillRect/>
          </a:stretch>
        </p:blipFill>
        <p:spPr>
          <a:xfrm>
            <a:off x="2591272" y="260648"/>
            <a:ext cx="6552728" cy="1872208"/>
          </a:xfrm>
          <a:prstGeom prst="rect">
            <a:avLst/>
          </a:prstGeom>
        </p:spPr>
      </p:pic>
      <p:pic>
        <p:nvPicPr>
          <p:cNvPr id="7" name="Рисунок 6" descr="93223168-emoji-smiley-characters-capital-letter-x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06" t="8824" r="17647" b="11765"/>
          <a:stretch>
            <a:fillRect/>
          </a:stretch>
        </p:blipFill>
        <p:spPr>
          <a:xfrm rot="20976582">
            <a:off x="4585028" y="2046364"/>
            <a:ext cx="1608060" cy="1887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kqZI9EfbVZ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10924" t="34567" r="51261" b="33334"/>
          <a:stretch>
            <a:fillRect/>
          </a:stretch>
        </p:blipFill>
        <p:spPr>
          <a:xfrm>
            <a:off x="5903640" y="2420888"/>
            <a:ext cx="3240360" cy="1872208"/>
          </a:xfrm>
          <a:prstGeom prst="rect">
            <a:avLst/>
          </a:prstGeom>
        </p:spPr>
      </p:pic>
      <p:pic>
        <p:nvPicPr>
          <p:cNvPr id="15" name="Рисунок 14" descr="kqZI9EfbVZ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48739" t="32099" r="12605" b="35802"/>
          <a:stretch>
            <a:fillRect/>
          </a:stretch>
        </p:blipFill>
        <p:spPr>
          <a:xfrm>
            <a:off x="1331640" y="2420888"/>
            <a:ext cx="3312368" cy="1872208"/>
          </a:xfrm>
          <a:prstGeom prst="rect">
            <a:avLst/>
          </a:prstGeom>
        </p:spPr>
      </p:pic>
      <p:pic>
        <p:nvPicPr>
          <p:cNvPr id="16" name="Рисунок 15" descr="kqZI9EfbVZ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13445" t="65433" r="12605"/>
          <a:stretch>
            <a:fillRect/>
          </a:stretch>
        </p:blipFill>
        <p:spPr>
          <a:xfrm>
            <a:off x="1115616" y="4581128"/>
            <a:ext cx="6336704" cy="2016224"/>
          </a:xfrm>
          <a:prstGeom prst="rect">
            <a:avLst/>
          </a:prstGeom>
        </p:spPr>
      </p:pic>
      <p:pic>
        <p:nvPicPr>
          <p:cNvPr id="9" name="Рисунок 8" descr="depositphotos_29993907-stock-photo-emoticons-number-4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1948" t="9628" r="9411" b="8970"/>
          <a:stretch>
            <a:fillRect/>
          </a:stretch>
        </p:blipFill>
        <p:spPr>
          <a:xfrm rot="643382">
            <a:off x="432655" y="321567"/>
            <a:ext cx="1625897" cy="2099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depositphotos_29993899-stock-photo-emoticons-number-3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</a:blip>
          <a:srcRect l="8554" t="9233" r="12324" b="9912"/>
          <a:stretch>
            <a:fillRect/>
          </a:stretch>
        </p:blipFill>
        <p:spPr>
          <a:xfrm rot="363007">
            <a:off x="7458040" y="3937385"/>
            <a:ext cx="1569609" cy="2290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H0M3EXxDMc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8758" t="3814" r="19333" b="7090"/>
          <a:stretch>
            <a:fillRect/>
          </a:stretch>
        </p:blipFill>
        <p:spPr>
          <a:xfrm>
            <a:off x="899592" y="260648"/>
            <a:ext cx="7956376" cy="6372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2zj156TnpIg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4015" y="2420888"/>
            <a:ext cx="4040601" cy="3995144"/>
          </a:xfrm>
          <a:prstGeom prst="rect">
            <a:avLst/>
          </a:prstGeom>
        </p:spPr>
      </p:pic>
      <p:pic>
        <p:nvPicPr>
          <p:cNvPr id="7" name="Рисунок 6" descr="CCI-5U7gdgY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1720" y="0"/>
            <a:ext cx="2088232" cy="2726618"/>
          </a:xfrm>
          <a:prstGeom prst="rect">
            <a:avLst/>
          </a:prstGeom>
        </p:spPr>
      </p:pic>
      <p:pic>
        <p:nvPicPr>
          <p:cNvPr id="8" name="Рисунок 7" descr="qg-92YIGU9c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404664"/>
            <a:ext cx="2219961" cy="3286570"/>
          </a:xfrm>
          <a:prstGeom prst="rect">
            <a:avLst/>
          </a:prstGeom>
        </p:spPr>
      </p:pic>
      <p:pic>
        <p:nvPicPr>
          <p:cNvPr id="10" name="Рисунок 9" descr="qg-92YIGU9c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779912" y="980728"/>
            <a:ext cx="1376506" cy="2105472"/>
          </a:xfrm>
          <a:prstGeom prst="rect">
            <a:avLst/>
          </a:prstGeom>
        </p:spPr>
      </p:pic>
      <p:pic>
        <p:nvPicPr>
          <p:cNvPr id="5" name="Рисунок 4" descr="0QJNuF2V4G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2564904"/>
            <a:ext cx="2214246" cy="2880320"/>
          </a:xfrm>
          <a:prstGeom prst="rect">
            <a:avLst/>
          </a:prstGeom>
        </p:spPr>
      </p:pic>
      <p:pic>
        <p:nvPicPr>
          <p:cNvPr id="11" name="Рисунок 10" descr="qg-92YIGU9c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1840" y="2996952"/>
            <a:ext cx="1859921" cy="1745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237783-polosatyij-rejs-l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836712"/>
            <a:ext cx="8524485" cy="5472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GeipJkjsmZ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066"/>
          <a:stretch>
            <a:fillRect/>
          </a:stretch>
        </p:blipFill>
        <p:spPr>
          <a:xfrm>
            <a:off x="7524328" y="2276872"/>
            <a:ext cx="1763688" cy="27131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3745"/>
          <a:stretch/>
        </p:blipFill>
        <p:spPr>
          <a:xfrm>
            <a:off x="1043608" y="926084"/>
            <a:ext cx="1800200" cy="21633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060848"/>
            <a:ext cx="1800200" cy="18691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2896"/>
            <a:ext cx="1619672" cy="1857421"/>
          </a:xfrm>
          <a:prstGeom prst="rect">
            <a:avLst/>
          </a:prstGeom>
        </p:spPr>
      </p:pic>
      <p:pic>
        <p:nvPicPr>
          <p:cNvPr id="9" name="Рисунок 8" descr="500_F_121116393_xNoWbU3meX2p53GhfWyF90LOmKt1Fns2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321" t="17054" r="22674" b="17570"/>
          <a:stretch>
            <a:fillRect/>
          </a:stretch>
        </p:blipFill>
        <p:spPr>
          <a:xfrm>
            <a:off x="6300192" y="2780928"/>
            <a:ext cx="1368152" cy="1656184"/>
          </a:xfrm>
          <a:prstGeom prst="rect">
            <a:avLst/>
          </a:prstGeom>
        </p:spPr>
      </p:pic>
      <p:pic>
        <p:nvPicPr>
          <p:cNvPr id="10" name="Рисунок 9" descr="3008_dvizhenie_zaprescheno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4048" y="2564904"/>
            <a:ext cx="1448665" cy="1460254"/>
          </a:xfrm>
          <a:prstGeom prst="rect">
            <a:avLst/>
          </a:prstGeom>
        </p:spPr>
      </p:pic>
      <p:pic>
        <p:nvPicPr>
          <p:cNvPr id="11" name="Рисунок 10" descr="free-traffic-icons.png"/>
          <p:cNvPicPr>
            <a:picLocks noChangeAspect="1"/>
          </p:cNvPicPr>
          <p:nvPr/>
        </p:nvPicPr>
        <p:blipFill>
          <a:blip r:embed="rId9" cstate="print"/>
          <a:srcRect l="3158" t="63810" r="74734" b="30873"/>
          <a:stretch>
            <a:fillRect/>
          </a:stretch>
        </p:blipFill>
        <p:spPr>
          <a:xfrm rot="1839287">
            <a:off x="5179498" y="3187665"/>
            <a:ext cx="1072550" cy="153221"/>
          </a:xfrm>
          <a:prstGeom prst="rect">
            <a:avLst/>
          </a:prstGeom>
        </p:spPr>
      </p:pic>
      <p:pic>
        <p:nvPicPr>
          <p:cNvPr id="12" name="Рисунок 11" descr="places-0035_larg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7824" y="3212976"/>
            <a:ext cx="2280016" cy="1330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1499937545_troe_v_lodke_1.png"/>
          <p:cNvPicPr>
            <a:picLocks noChangeAspect="1"/>
          </p:cNvPicPr>
          <p:nvPr/>
        </p:nvPicPr>
        <p:blipFill>
          <a:blip r:embed="rId3" cstate="print"/>
          <a:srcRect l="20862" t="8001" r="15351" b="19200"/>
          <a:stretch>
            <a:fillRect/>
          </a:stretch>
        </p:blipFill>
        <p:spPr>
          <a:xfrm>
            <a:off x="323528" y="260647"/>
            <a:ext cx="8640960" cy="55472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Без названия.png"/>
          <p:cNvPicPr>
            <a:picLocks noChangeAspect="1"/>
          </p:cNvPicPr>
          <p:nvPr/>
        </p:nvPicPr>
        <p:blipFill>
          <a:blip r:embed="rId4" cstate="print"/>
          <a:srcRect l="9427" t="11031" r="6574" b="10130"/>
          <a:stretch>
            <a:fillRect/>
          </a:stretch>
        </p:blipFill>
        <p:spPr>
          <a:xfrm rot="21071822">
            <a:off x="2356166" y="3197639"/>
            <a:ext cx="2382727" cy="3221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depositphotos_111569248-stock-illustration-italy-and-mexico-flag-smiley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-171400"/>
            <a:ext cx="3446952" cy="3446952"/>
          </a:xfrm>
          <a:prstGeom prst="rect">
            <a:avLst/>
          </a:prstGeom>
        </p:spPr>
      </p:pic>
      <p:pic>
        <p:nvPicPr>
          <p:cNvPr id="7" name="Рисунок 6" descr="kisspng-emoji-emoticon-smiley-clip-art-smiley-love-5b2517f87e9675.003559171529157624518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099" r="30397"/>
          <a:stretch>
            <a:fillRect/>
          </a:stretch>
        </p:blipFill>
        <p:spPr>
          <a:xfrm>
            <a:off x="2483768" y="4005064"/>
            <a:ext cx="1216764" cy="1779599"/>
          </a:xfrm>
          <a:prstGeom prst="rect">
            <a:avLst/>
          </a:prstGeom>
        </p:spPr>
      </p:pic>
      <p:pic>
        <p:nvPicPr>
          <p:cNvPr id="5" name="Рисунок 4" descr="3da59fb3ff15eb56a24eb5bcadceb944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320" r="11172"/>
          <a:stretch>
            <a:fillRect/>
          </a:stretch>
        </p:blipFill>
        <p:spPr>
          <a:xfrm>
            <a:off x="0" y="2492896"/>
            <a:ext cx="2448272" cy="1774259"/>
          </a:xfrm>
          <a:prstGeom prst="rect">
            <a:avLst/>
          </a:prstGeom>
        </p:spPr>
      </p:pic>
      <p:pic>
        <p:nvPicPr>
          <p:cNvPr id="8" name="Рисунок 7" descr="When_You_Cant_Work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71600" y="3933056"/>
            <a:ext cx="1735738" cy="1880778"/>
          </a:xfrm>
          <a:prstGeom prst="rect">
            <a:avLst/>
          </a:prstGeom>
        </p:spPr>
      </p:pic>
      <p:pic>
        <p:nvPicPr>
          <p:cNvPr id="9" name="Рисунок 8" descr="depositphotos_85936300-stock-illustration-arrow-smiling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3768" y="1844824"/>
            <a:ext cx="2664296" cy="2378093"/>
          </a:xfrm>
          <a:prstGeom prst="rect">
            <a:avLst/>
          </a:prstGeom>
        </p:spPr>
      </p:pic>
      <p:pic>
        <p:nvPicPr>
          <p:cNvPr id="13" name="Рисунок 12" descr="fuel-pump-station-nozzle-squeezed-retro-vector-1515413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651"/>
          <a:stretch>
            <a:fillRect/>
          </a:stretch>
        </p:blipFill>
        <p:spPr>
          <a:xfrm>
            <a:off x="5364088" y="2492896"/>
            <a:ext cx="2054480" cy="2232248"/>
          </a:xfrm>
          <a:prstGeom prst="rect">
            <a:avLst/>
          </a:prstGeom>
        </p:spPr>
      </p:pic>
      <p:pic>
        <p:nvPicPr>
          <p:cNvPr id="14" name="Рисунок 13" descr="istockphoto-1136011431-612x612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7296" y="-243408"/>
            <a:ext cx="3600400" cy="3600400"/>
          </a:xfrm>
          <a:prstGeom prst="rect">
            <a:avLst/>
          </a:prstGeom>
        </p:spPr>
      </p:pic>
      <p:pic>
        <p:nvPicPr>
          <p:cNvPr id="15" name="Рисунок 14" descr="kisspng-lion-icon-golden-stone-lions-5a9d6cf42c51d2.9800764715202664841816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33576" t="3159" r="32843" b="34277"/>
          <a:stretch>
            <a:fillRect/>
          </a:stretch>
        </p:blipFill>
        <p:spPr>
          <a:xfrm flipH="1">
            <a:off x="7380312" y="2819338"/>
            <a:ext cx="1763688" cy="2625886"/>
          </a:xfrm>
          <a:prstGeom prst="rect">
            <a:avLst/>
          </a:prstGeom>
        </p:spPr>
      </p:pic>
      <p:pic>
        <p:nvPicPr>
          <p:cNvPr id="11" name="Рисунок 10" descr="28ecbd99b9a9e4c9d1c827ba6213b044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4787"/>
          <a:stretch>
            <a:fillRect/>
          </a:stretch>
        </p:blipFill>
        <p:spPr>
          <a:xfrm rot="503816">
            <a:off x="6228184" y="4725144"/>
            <a:ext cx="2879704" cy="1914346"/>
          </a:xfrm>
          <a:prstGeom prst="rect">
            <a:avLst/>
          </a:prstGeom>
        </p:spPr>
      </p:pic>
      <p:pic>
        <p:nvPicPr>
          <p:cNvPr id="12" name="Рисунок 11" descr="black-bomb-vector-clipart.pn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8024" y="3068960"/>
            <a:ext cx="1409533" cy="1424744"/>
          </a:xfrm>
          <a:prstGeom prst="rect">
            <a:avLst/>
          </a:prstGeom>
        </p:spPr>
      </p:pic>
      <p:pic>
        <p:nvPicPr>
          <p:cNvPr id="10" name="Рисунок 9" descr="6f66ec04k383-1920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981977" y="764704"/>
            <a:ext cx="2415912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332656"/>
            <a:ext cx="8256917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1YZ_NtCbyL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7824" y="260648"/>
            <a:ext cx="1800200" cy="2162641"/>
          </a:xfrm>
          <a:prstGeom prst="rect">
            <a:avLst/>
          </a:prstGeom>
        </p:spPr>
      </p:pic>
      <p:pic>
        <p:nvPicPr>
          <p:cNvPr id="9" name="Рисунок 8" descr="EpwN4x_zOr8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7744" y="1844824"/>
            <a:ext cx="2448271" cy="2448271"/>
          </a:xfrm>
          <a:prstGeom prst="rect">
            <a:avLst/>
          </a:prstGeom>
        </p:spPr>
      </p:pic>
      <p:pic>
        <p:nvPicPr>
          <p:cNvPr id="6" name="Рисунок 5" descr="ClRolZq5nEM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79906"/>
            <a:ext cx="3131840" cy="3195755"/>
          </a:xfrm>
          <a:prstGeom prst="rect">
            <a:avLst/>
          </a:prstGeom>
        </p:spPr>
      </p:pic>
      <p:pic>
        <p:nvPicPr>
          <p:cNvPr id="7" name="Рисунок 6" descr="dngIDbFP4k0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229200"/>
            <a:ext cx="1359441" cy="1400132"/>
          </a:xfrm>
          <a:prstGeom prst="rect">
            <a:avLst/>
          </a:prstGeom>
        </p:spPr>
      </p:pic>
      <p:pic>
        <p:nvPicPr>
          <p:cNvPr id="8" name="Рисунок 7" descr="epDd5Euj8m0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5085184"/>
            <a:ext cx="1493373" cy="1493373"/>
          </a:xfrm>
          <a:prstGeom prst="rect">
            <a:avLst/>
          </a:prstGeom>
        </p:spPr>
      </p:pic>
      <p:pic>
        <p:nvPicPr>
          <p:cNvPr id="10" name="Рисунок 9" descr="jO7o-f2lxTk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09390" y="260648"/>
            <a:ext cx="266429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XFSo-kONpxo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856" y="2348880"/>
            <a:ext cx="3341170" cy="4176464"/>
          </a:xfrm>
          <a:prstGeom prst="rect">
            <a:avLst/>
          </a:prstGeom>
        </p:spPr>
      </p:pic>
      <p:pic>
        <p:nvPicPr>
          <p:cNvPr id="12" name="Рисунок 11" descr="kisspng-cat-eye-glasses-lens-optician-eyewear-5b168d99759076.5844701115282046974816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12701" t="38469" r="11091" b="23060"/>
          <a:stretch>
            <a:fillRect/>
          </a:stretch>
        </p:blipFill>
        <p:spPr>
          <a:xfrm>
            <a:off x="467544" y="3429000"/>
            <a:ext cx="2221961" cy="648072"/>
          </a:xfrm>
          <a:prstGeom prst="rect">
            <a:avLst/>
          </a:prstGeom>
        </p:spPr>
      </p:pic>
      <p:pic>
        <p:nvPicPr>
          <p:cNvPr id="14" name="Рисунок 13" descr="depositphotos_85936300-stock-illustration-arrow-smiling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188385">
            <a:off x="6432774" y="3010626"/>
            <a:ext cx="2051149" cy="1830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Слайд1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5576" y="332656"/>
            <a:ext cx="8160906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9S-JvPwyjM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16567" y="4207749"/>
            <a:ext cx="1918414" cy="1918414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a-tjpT0a2W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268760"/>
            <a:ext cx="3456384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BrNHVwEnxaM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28" y="2780928"/>
            <a:ext cx="2377999" cy="2139795"/>
          </a:xfrm>
          <a:prstGeom prst="rect">
            <a:avLst/>
          </a:prstGeom>
        </p:spPr>
      </p:pic>
      <p:pic>
        <p:nvPicPr>
          <p:cNvPr id="8" name="Рисунок 7" descr="MIspZ8ytvh4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8286" y="1124744"/>
            <a:ext cx="2995714" cy="2906892"/>
          </a:xfrm>
          <a:prstGeom prst="rect">
            <a:avLst/>
          </a:prstGeom>
        </p:spPr>
      </p:pic>
      <p:pic>
        <p:nvPicPr>
          <p:cNvPr id="9" name="Рисунок 8" descr="oFZX6lghQbU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22294" r="21970"/>
          <a:stretch>
            <a:fillRect/>
          </a:stretch>
        </p:blipFill>
        <p:spPr>
          <a:xfrm>
            <a:off x="6176535" y="3861048"/>
            <a:ext cx="2715945" cy="2815447"/>
          </a:xfrm>
          <a:prstGeom prst="rect">
            <a:avLst/>
          </a:prstGeom>
        </p:spPr>
      </p:pic>
      <p:pic>
        <p:nvPicPr>
          <p:cNvPr id="10" name="Рисунок 9" descr="pI4pDrVmlqM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45956"/>
          <a:stretch>
            <a:fillRect/>
          </a:stretch>
        </p:blipFill>
        <p:spPr>
          <a:xfrm>
            <a:off x="1907704" y="4077072"/>
            <a:ext cx="3788461" cy="2442751"/>
          </a:xfrm>
          <a:prstGeom prst="rect">
            <a:avLst/>
          </a:prstGeom>
        </p:spPr>
      </p:pic>
      <p:pic>
        <p:nvPicPr>
          <p:cNvPr id="11" name="Рисунок 10" descr="VeWGNggOOXM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22294" r="21970"/>
          <a:stretch>
            <a:fillRect/>
          </a:stretch>
        </p:blipFill>
        <p:spPr>
          <a:xfrm>
            <a:off x="4139952" y="404664"/>
            <a:ext cx="2160240" cy="2239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5" name="Рисунок 4" descr="Слайд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332656"/>
            <a:ext cx="8004381" cy="6003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A0LLYyKeHg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1690" y="3572872"/>
            <a:ext cx="2553291" cy="2553291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mgdBZ-KAufM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8104" y="548680"/>
            <a:ext cx="4012909" cy="4012909"/>
          </a:xfrm>
          <a:prstGeom prst="rect">
            <a:avLst/>
          </a:prstGeom>
        </p:spPr>
      </p:pic>
      <p:pic>
        <p:nvPicPr>
          <p:cNvPr id="11" name="Рисунок 10" descr="r_9PRmkA6kU - копия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45" r="6940" b="17196"/>
          <a:stretch>
            <a:fillRect/>
          </a:stretch>
        </p:blipFill>
        <p:spPr>
          <a:xfrm>
            <a:off x="1115616" y="3429000"/>
            <a:ext cx="3312368" cy="3203581"/>
          </a:xfrm>
          <a:prstGeom prst="rect">
            <a:avLst/>
          </a:prstGeom>
        </p:spPr>
      </p:pic>
      <p:pic>
        <p:nvPicPr>
          <p:cNvPr id="9" name="Рисунок 8" descr="l9GmFY6cxy8 - копия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260648"/>
            <a:ext cx="3784787" cy="3868893"/>
          </a:xfrm>
          <a:prstGeom prst="rect">
            <a:avLst/>
          </a:prstGeom>
        </p:spPr>
      </p:pic>
      <p:pic>
        <p:nvPicPr>
          <p:cNvPr id="12" name="Рисунок 11" descr="Vjb13HOedhE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1840" y="0"/>
            <a:ext cx="2376264" cy="2376264"/>
          </a:xfrm>
          <a:prstGeom prst="rect">
            <a:avLst/>
          </a:prstGeom>
        </p:spPr>
      </p:pic>
      <p:pic>
        <p:nvPicPr>
          <p:cNvPr id="8" name="Рисунок 7" descr="IbcpEvhydcw - копия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7904" y="1916832"/>
            <a:ext cx="1800200" cy="1800200"/>
          </a:xfrm>
          <a:prstGeom prst="rect">
            <a:avLst/>
          </a:prstGeom>
        </p:spPr>
      </p:pic>
      <p:pic>
        <p:nvPicPr>
          <p:cNvPr id="7" name="Рисунок 6" descr="e6tFDmQpGL8 - копия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9952" y="3212976"/>
            <a:ext cx="2068693" cy="2068693"/>
          </a:xfrm>
          <a:prstGeom prst="rect">
            <a:avLst/>
          </a:prstGeom>
        </p:spPr>
      </p:pic>
      <p:pic>
        <p:nvPicPr>
          <p:cNvPr id="13" name="Рисунок 12" descr="Z3fykn_vloE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7984" y="4573283"/>
            <a:ext cx="2284717" cy="22847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Слайд2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476672"/>
            <a:ext cx="7968885" cy="597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0D2sEIS4w2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6877" y="1600200"/>
            <a:ext cx="5990245" cy="4525963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 descr="iC7bDlDw9n8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4128" y="0"/>
            <a:ext cx="3131841" cy="6874772"/>
          </a:xfrm>
          <a:prstGeom prst="rect">
            <a:avLst/>
          </a:prstGeom>
        </p:spPr>
      </p:pic>
      <p:pic>
        <p:nvPicPr>
          <p:cNvPr id="6" name="Рисунок 5" descr="hN518bBEHCk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13471" y="3068960"/>
            <a:ext cx="2330529" cy="3626768"/>
          </a:xfrm>
          <a:prstGeom prst="rect">
            <a:avLst/>
          </a:prstGeom>
        </p:spPr>
      </p:pic>
      <p:pic>
        <p:nvPicPr>
          <p:cNvPr id="11" name="Рисунок 10" descr="0D2sEIS4w2A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40" r="20647"/>
          <a:stretch>
            <a:fillRect/>
          </a:stretch>
        </p:blipFill>
        <p:spPr>
          <a:xfrm>
            <a:off x="1691680" y="836712"/>
            <a:ext cx="2373314" cy="3096344"/>
          </a:xfrm>
          <a:prstGeom prst="rect">
            <a:avLst/>
          </a:prstGeom>
        </p:spPr>
      </p:pic>
      <p:pic>
        <p:nvPicPr>
          <p:cNvPr id="12" name="Рисунок 11" descr="0D2sEIS4w2A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40" r="20647"/>
          <a:stretch>
            <a:fillRect/>
          </a:stretch>
        </p:blipFill>
        <p:spPr>
          <a:xfrm flipH="1">
            <a:off x="4067944" y="332656"/>
            <a:ext cx="2248855" cy="3390847"/>
          </a:xfrm>
          <a:prstGeom prst="rect">
            <a:avLst/>
          </a:prstGeom>
        </p:spPr>
      </p:pic>
      <p:pic>
        <p:nvPicPr>
          <p:cNvPr id="10" name="Рисунок 9" descr="Smile_Robot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3688" y="3068960"/>
            <a:ext cx="3573016" cy="3573016"/>
          </a:xfrm>
          <a:prstGeom prst="rect">
            <a:avLst/>
          </a:prstGeom>
        </p:spPr>
      </p:pic>
      <p:pic>
        <p:nvPicPr>
          <p:cNvPr id="7" name="Рисунок 6" descr="i9esT1kukqY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4128" y="4581128"/>
            <a:ext cx="1653335" cy="1996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332656"/>
            <a:ext cx="8280920" cy="62106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_KLjm9RUVF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57145" y="3602377"/>
            <a:ext cx="3046824" cy="2523786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AaCQdJnTcIw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7664" y="260648"/>
            <a:ext cx="3170919" cy="3170919"/>
          </a:xfrm>
          <a:prstGeom prst="rect">
            <a:avLst/>
          </a:prstGeom>
        </p:spPr>
      </p:pic>
      <p:pic>
        <p:nvPicPr>
          <p:cNvPr id="7" name="Рисунок 6" descr="EN5sam60rh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6"/>
              </a:clrFrom>
              <a:clrTo>
                <a:srgbClr val="FEFE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2924944"/>
            <a:ext cx="3743120" cy="3737001"/>
          </a:xfrm>
          <a:prstGeom prst="rect">
            <a:avLst/>
          </a:prstGeom>
        </p:spPr>
      </p:pic>
      <p:pic>
        <p:nvPicPr>
          <p:cNvPr id="8" name="Рисунок 7" descr="ICwQeMSoe2Y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988922">
            <a:off x="-13278" y="1117401"/>
            <a:ext cx="1728192" cy="2045751"/>
          </a:xfrm>
          <a:prstGeom prst="rect">
            <a:avLst/>
          </a:prstGeom>
        </p:spPr>
      </p:pic>
      <p:pic>
        <p:nvPicPr>
          <p:cNvPr id="10" name="Рисунок 9" descr="pWNQjM3Gy6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7984" y="1340768"/>
            <a:ext cx="4277041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Jik1EK370yQ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960" y="4509120"/>
            <a:ext cx="2418454" cy="2095994"/>
          </a:xfrm>
          <a:prstGeom prst="rect">
            <a:avLst/>
          </a:prstGeom>
        </p:spPr>
      </p:pic>
      <p:pic>
        <p:nvPicPr>
          <p:cNvPr id="12" name="Рисунок 11" descr="_KLjm9RUVFQ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291693">
            <a:off x="6367327" y="4413223"/>
            <a:ext cx="2483454" cy="2057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Слайд2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5576" y="404664"/>
            <a:ext cx="8160906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 descr="hWTzDrXBcPE.jpg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l="18900" r="21881"/>
          <a:stretch>
            <a:fillRect/>
          </a:stretch>
        </p:blipFill>
        <p:spPr>
          <a:xfrm rot="4472704">
            <a:off x="1725062" y="-924929"/>
            <a:ext cx="6345061" cy="8035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pRi2JPm6e2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6568" y="0"/>
            <a:ext cx="2480912" cy="2492896"/>
          </a:xfrm>
          <a:prstGeom prst="rect">
            <a:avLst/>
          </a:prstGeom>
        </p:spPr>
      </p:pic>
      <p:pic>
        <p:nvPicPr>
          <p:cNvPr id="6" name="Рисунок 5" descr="bnidPseSx_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5656" y="1844824"/>
            <a:ext cx="2099389" cy="2624236"/>
          </a:xfrm>
          <a:prstGeom prst="rect">
            <a:avLst/>
          </a:prstGeom>
        </p:spPr>
      </p:pic>
      <p:pic>
        <p:nvPicPr>
          <p:cNvPr id="13" name="Рисунок 12" descr="bnidPseSx_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9552" y="2852936"/>
            <a:ext cx="1808584" cy="3121334"/>
          </a:xfrm>
          <a:prstGeom prst="rect">
            <a:avLst/>
          </a:prstGeom>
        </p:spPr>
      </p:pic>
      <p:pic>
        <p:nvPicPr>
          <p:cNvPr id="14" name="Рисунок 13" descr="bnidPseSx_s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43807" y="2564903"/>
            <a:ext cx="2952328" cy="4043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3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332656"/>
            <a:ext cx="7992888" cy="5994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_0xvhoYWCk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33540" y="4166859"/>
            <a:ext cx="1687439" cy="1959304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7RthNZxAPs.jpg"/>
          <p:cNvPicPr>
            <a:picLocks noChangeAspect="1"/>
          </p:cNvPicPr>
          <p:nvPr/>
        </p:nvPicPr>
        <p:blipFill>
          <a:blip r:embed="rId4" cstate="print"/>
          <a:srcRect l="18533" t="8731" r="14539"/>
          <a:stretch>
            <a:fillRect/>
          </a:stretch>
        </p:blipFill>
        <p:spPr>
          <a:xfrm>
            <a:off x="6660232" y="4437112"/>
            <a:ext cx="2483768" cy="2258019"/>
          </a:xfrm>
          <a:prstGeom prst="rect">
            <a:avLst/>
          </a:prstGeom>
        </p:spPr>
      </p:pic>
      <p:pic>
        <p:nvPicPr>
          <p:cNvPr id="9" name="Рисунок 8" descr="twyiAZrK73g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763" t="14553"/>
          <a:stretch>
            <a:fillRect/>
          </a:stretch>
        </p:blipFill>
        <p:spPr>
          <a:xfrm>
            <a:off x="3419872" y="980728"/>
            <a:ext cx="5076056" cy="4968552"/>
          </a:xfrm>
          <a:prstGeom prst="rect">
            <a:avLst/>
          </a:prstGeom>
        </p:spPr>
      </p:pic>
      <p:pic>
        <p:nvPicPr>
          <p:cNvPr id="10" name="Рисунок 9" descr="_0xvhoYWCkU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900608" y="188640"/>
            <a:ext cx="5184576" cy="6019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3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332656"/>
            <a:ext cx="8256917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8S1GigCumVw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9752" y="0"/>
            <a:ext cx="1431980" cy="1580116"/>
          </a:xfrm>
          <a:prstGeom prst="rect">
            <a:avLst/>
          </a:prstGeom>
        </p:spPr>
      </p:pic>
      <p:pic>
        <p:nvPicPr>
          <p:cNvPr id="7" name="Рисунок 6" descr="a_iIAhYS4pM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476672"/>
            <a:ext cx="3277886" cy="3816424"/>
          </a:xfrm>
          <a:prstGeom prst="rect">
            <a:avLst/>
          </a:prstGeom>
        </p:spPr>
      </p:pic>
      <p:pic>
        <p:nvPicPr>
          <p:cNvPr id="8" name="Рисунок 7" descr="D1ZjBDhYi50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2996952"/>
            <a:ext cx="1827490" cy="1977401"/>
          </a:xfrm>
          <a:prstGeom prst="rect">
            <a:avLst/>
          </a:prstGeom>
        </p:spPr>
      </p:pic>
      <p:pic>
        <p:nvPicPr>
          <p:cNvPr id="10" name="Рисунок 9" descr="i5xuIGD1Dl4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4168" y="4509120"/>
            <a:ext cx="2126232" cy="2126232"/>
          </a:xfrm>
          <a:prstGeom prst="rect">
            <a:avLst/>
          </a:prstGeom>
        </p:spPr>
      </p:pic>
      <p:pic>
        <p:nvPicPr>
          <p:cNvPr id="13" name="Рисунок 12" descr="ORCnEnXRiNA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8264" y="2708920"/>
            <a:ext cx="1982216" cy="1982216"/>
          </a:xfrm>
          <a:prstGeom prst="rect">
            <a:avLst/>
          </a:prstGeom>
        </p:spPr>
      </p:pic>
      <p:pic>
        <p:nvPicPr>
          <p:cNvPr id="14" name="Рисунок 13" descr="VpFWH4lMjy8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89776" y="836712"/>
            <a:ext cx="2054224" cy="2054224"/>
          </a:xfrm>
          <a:prstGeom prst="rect">
            <a:avLst/>
          </a:prstGeom>
        </p:spPr>
      </p:pic>
      <p:pic>
        <p:nvPicPr>
          <p:cNvPr id="15" name="Рисунок 14" descr="YREaUleV9_g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188640"/>
            <a:ext cx="1550168" cy="1722745"/>
          </a:xfrm>
          <a:prstGeom prst="rect">
            <a:avLst/>
          </a:prstGeom>
        </p:spPr>
      </p:pic>
      <p:pic>
        <p:nvPicPr>
          <p:cNvPr id="16" name="Рисунок 15" descr="Zz9T0-1PZBM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149080"/>
            <a:ext cx="1933459" cy="1977401"/>
          </a:xfrm>
          <a:prstGeom prst="rect">
            <a:avLst/>
          </a:prstGeom>
        </p:spPr>
      </p:pic>
      <p:pic>
        <p:nvPicPr>
          <p:cNvPr id="12" name="Рисунок 11" descr="ncHavyJ3lh8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5696" y="1412776"/>
            <a:ext cx="1786120" cy="1977401"/>
          </a:xfrm>
          <a:prstGeom prst="rect">
            <a:avLst/>
          </a:prstGeom>
        </p:spPr>
      </p:pic>
      <p:pic>
        <p:nvPicPr>
          <p:cNvPr id="11" name="Рисунок 10" descr="JqS53xELKo4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1340768"/>
            <a:ext cx="1524008" cy="1977401"/>
          </a:xfrm>
          <a:prstGeom prst="rect">
            <a:avLst/>
          </a:prstGeom>
        </p:spPr>
      </p:pic>
      <p:pic>
        <p:nvPicPr>
          <p:cNvPr id="9" name="Рисунок 8" descr="HRyEvUfuJXQ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5696" y="2114183"/>
            <a:ext cx="3623750" cy="47438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3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332656"/>
            <a:ext cx="8160906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CpMzzNjc18c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7744" y="332656"/>
            <a:ext cx="4241029" cy="3973309"/>
          </a:xfrm>
          <a:prstGeom prst="rect">
            <a:avLst/>
          </a:prstGeom>
        </p:spPr>
      </p:pic>
      <p:pic>
        <p:nvPicPr>
          <p:cNvPr id="7" name="Рисунок 6" descr="Jj8tmeuJxLE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2564904"/>
            <a:ext cx="3973308" cy="3973308"/>
          </a:xfrm>
          <a:prstGeom prst="rect">
            <a:avLst/>
          </a:prstGeom>
        </p:spPr>
      </p:pic>
      <p:pic>
        <p:nvPicPr>
          <p:cNvPr id="8" name="Рисунок 7" descr="S4Dhd7wve-g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0032" y="2276872"/>
            <a:ext cx="4283968" cy="4283968"/>
          </a:xfrm>
          <a:prstGeom prst="rect">
            <a:avLst/>
          </a:prstGeom>
        </p:spPr>
      </p:pic>
      <p:pic>
        <p:nvPicPr>
          <p:cNvPr id="5" name="Содержимое 4" descr="7rhWPKvaikg.jpg"/>
          <p:cNvPicPr>
            <a:picLocks noGrp="1" noChangeAspect="1"/>
          </p:cNvPicPr>
          <p:nvPr>
            <p:ph idx="1"/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6176" y="260648"/>
            <a:ext cx="2622200" cy="2622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4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332656"/>
            <a:ext cx="8064896" cy="6048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_mwhmDubmu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1236"/>
          <a:stretch>
            <a:fillRect/>
          </a:stretch>
        </p:blipFill>
        <p:spPr>
          <a:xfrm>
            <a:off x="0" y="3348241"/>
            <a:ext cx="4839477" cy="3509759"/>
          </a:xfrm>
          <a:prstGeom prst="rect">
            <a:avLst/>
          </a:prstGeom>
        </p:spPr>
      </p:pic>
      <p:pic>
        <p:nvPicPr>
          <p:cNvPr id="6" name="Рисунок 5" descr="DfX88ev-Xgg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340768"/>
            <a:ext cx="1550095" cy="2207150"/>
          </a:xfrm>
          <a:prstGeom prst="rect">
            <a:avLst/>
          </a:prstGeom>
        </p:spPr>
      </p:pic>
      <p:pic>
        <p:nvPicPr>
          <p:cNvPr id="7" name="Рисунок 6" descr="n4tc2VjagIc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0"/>
            <a:ext cx="2114635" cy="2592288"/>
          </a:xfrm>
          <a:prstGeom prst="rect">
            <a:avLst/>
          </a:prstGeom>
        </p:spPr>
      </p:pic>
      <p:pic>
        <p:nvPicPr>
          <p:cNvPr id="8" name="Рисунок 7" descr="u8CAMitrOFc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8304" y="2204864"/>
            <a:ext cx="1584176" cy="2534682"/>
          </a:xfrm>
          <a:prstGeom prst="rect">
            <a:avLst/>
          </a:prstGeom>
        </p:spPr>
      </p:pic>
      <p:pic>
        <p:nvPicPr>
          <p:cNvPr id="9" name="Рисунок 8" descr="VYb4ZbxNHl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0"/>
            <a:ext cx="7376142" cy="4149080"/>
          </a:xfrm>
          <a:prstGeom prst="rect">
            <a:avLst/>
          </a:prstGeom>
        </p:spPr>
      </p:pic>
      <p:pic>
        <p:nvPicPr>
          <p:cNvPr id="10" name="Рисунок 9" descr="zqq9ee5K97E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7984" y="3933056"/>
            <a:ext cx="4552441" cy="2924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3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5576" y="476672"/>
            <a:ext cx="7968885" cy="597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Kipt-sJUcK4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1560" y="2276475"/>
            <a:ext cx="4968552" cy="4581525"/>
          </a:xfrm>
          <a:prstGeom prst="rect">
            <a:avLst/>
          </a:prstGeom>
        </p:spPr>
      </p:pic>
      <p:pic>
        <p:nvPicPr>
          <p:cNvPr id="7" name="Рисунок 6" descr="v6BxQmgePPw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3131840" cy="3112266"/>
          </a:xfrm>
          <a:prstGeom prst="rect">
            <a:avLst/>
          </a:prstGeom>
        </p:spPr>
      </p:pic>
      <p:pic>
        <p:nvPicPr>
          <p:cNvPr id="5" name="Рисунок 4" descr="5EedgTkWncQ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300" b="19151"/>
          <a:stretch>
            <a:fillRect/>
          </a:stretch>
        </p:blipFill>
        <p:spPr>
          <a:xfrm>
            <a:off x="2962141" y="0"/>
            <a:ext cx="6181859" cy="4608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3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332656"/>
            <a:ext cx="8256917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dxzxSTfdgj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67097" y="4358279"/>
            <a:ext cx="1767884" cy="1767884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FmQnC0S3QGU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9632" y="1916832"/>
            <a:ext cx="3744416" cy="3348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ljrsTfIbgCg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2" y="332656"/>
            <a:ext cx="3032974" cy="4896544"/>
          </a:xfrm>
          <a:prstGeom prst="rect">
            <a:avLst/>
          </a:prstGeom>
        </p:spPr>
      </p:pic>
      <p:pic>
        <p:nvPicPr>
          <p:cNvPr id="11" name="Рисунок 10" descr="rM16fiK0S7M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l="9086" t="7014"/>
          <a:stretch>
            <a:fillRect/>
          </a:stretch>
        </p:blipFill>
        <p:spPr>
          <a:xfrm>
            <a:off x="0" y="0"/>
            <a:ext cx="3247189" cy="2272188"/>
          </a:xfrm>
          <a:prstGeom prst="rect">
            <a:avLst/>
          </a:prstGeom>
        </p:spPr>
      </p:pic>
      <p:pic>
        <p:nvPicPr>
          <p:cNvPr id="7" name="Рисунок 6" descr="H2arqW6WQJ4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581128"/>
            <a:ext cx="3252674" cy="2276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548680"/>
            <a:ext cx="7872874" cy="5904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Содержимое 6" descr="1xnwFQ4NMN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2372"/>
          <a:stretch>
            <a:fillRect/>
          </a:stretch>
        </p:blipFill>
        <p:spPr>
          <a:xfrm flipH="1">
            <a:off x="0" y="3728789"/>
            <a:ext cx="1872209" cy="3129211"/>
          </a:xfrm>
        </p:spPr>
      </p:pic>
      <p:pic>
        <p:nvPicPr>
          <p:cNvPr id="8" name="Рисунок 7" descr="G84BKrYjnVU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188640"/>
            <a:ext cx="5400600" cy="2886304"/>
          </a:xfrm>
          <a:prstGeom prst="rect">
            <a:avLst/>
          </a:prstGeom>
        </p:spPr>
      </p:pic>
      <p:pic>
        <p:nvPicPr>
          <p:cNvPr id="9" name="Рисунок 8" descr="REUZr8b7KTQ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1916832"/>
            <a:ext cx="4941168" cy="4941168"/>
          </a:xfrm>
          <a:prstGeom prst="rect">
            <a:avLst/>
          </a:prstGeom>
        </p:spPr>
      </p:pic>
      <p:pic>
        <p:nvPicPr>
          <p:cNvPr id="10" name="Рисунок 9" descr="U5Jcm9XmJSA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6629" y="0"/>
            <a:ext cx="3597371" cy="5112568"/>
          </a:xfrm>
          <a:prstGeom prst="rect">
            <a:avLst/>
          </a:prstGeom>
        </p:spPr>
      </p:pic>
      <p:pic>
        <p:nvPicPr>
          <p:cNvPr id="11" name="Рисунок 10" descr="UcYeboP_wAw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802" r="19199" b="2856"/>
          <a:stretch>
            <a:fillRect/>
          </a:stretch>
        </p:blipFill>
        <p:spPr>
          <a:xfrm>
            <a:off x="4572000" y="3127200"/>
            <a:ext cx="2304256" cy="3730800"/>
          </a:xfrm>
          <a:prstGeom prst="rect">
            <a:avLst/>
          </a:prstGeom>
        </p:spPr>
      </p:pic>
      <p:pic>
        <p:nvPicPr>
          <p:cNvPr id="12" name="Рисунок 11" descr="W7OsZlDTbbg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25" t="20025" r="19899" b="19899"/>
          <a:stretch>
            <a:fillRect/>
          </a:stretch>
        </p:blipFill>
        <p:spPr>
          <a:xfrm>
            <a:off x="5903640" y="2420888"/>
            <a:ext cx="3240360" cy="324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Слайд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332656"/>
            <a:ext cx="8064896" cy="6048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1hr4tdtp6a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87" y="4509120"/>
            <a:ext cx="1820939" cy="2088232"/>
          </a:xfrm>
          <a:prstGeom prst="rect">
            <a:avLst/>
          </a:prstGeom>
        </p:spPr>
      </p:pic>
      <p:pic>
        <p:nvPicPr>
          <p:cNvPr id="7" name="Рисунок 6" descr="7955_90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88" y="2492896"/>
            <a:ext cx="1711308" cy="2219354"/>
          </a:xfrm>
          <a:prstGeom prst="rect">
            <a:avLst/>
          </a:prstGeom>
        </p:spPr>
      </p:pic>
      <p:pic>
        <p:nvPicPr>
          <p:cNvPr id="9" name="Рисунок 8" descr="93105f8e5b940e2b2ed489ffae17da2d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21340" y="4293096"/>
            <a:ext cx="2122660" cy="2334096"/>
          </a:xfrm>
          <a:prstGeom prst="rect">
            <a:avLst/>
          </a:prstGeom>
        </p:spPr>
      </p:pic>
      <p:pic>
        <p:nvPicPr>
          <p:cNvPr id="11" name="Рисунок 10" descr="airplane-jet (2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3647" y="1556792"/>
            <a:ext cx="4249359" cy="2426989"/>
          </a:xfrm>
          <a:prstGeom prst="rect">
            <a:avLst/>
          </a:prstGeom>
        </p:spPr>
      </p:pic>
      <p:pic>
        <p:nvPicPr>
          <p:cNvPr id="13" name="Рисунок 12" descr="bath-1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4149080"/>
            <a:ext cx="2808312" cy="2433871"/>
          </a:xfrm>
          <a:prstGeom prst="rect">
            <a:avLst/>
          </a:prstGeom>
        </p:spPr>
      </p:pic>
      <p:pic>
        <p:nvPicPr>
          <p:cNvPr id="15" name="Рисунок 14" descr="KcjoRqd9i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69831" y="1772816"/>
            <a:ext cx="2274169" cy="2361251"/>
          </a:xfrm>
          <a:prstGeom prst="rect">
            <a:avLst/>
          </a:prstGeom>
        </p:spPr>
      </p:pic>
      <p:pic>
        <p:nvPicPr>
          <p:cNvPr id="8" name="Рисунок 7" descr="8586f5d025acb4b4755694827d911296--emoji-emoticons-smileys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9000" y="836712"/>
            <a:ext cx="2495278" cy="1986729"/>
          </a:xfrm>
          <a:prstGeom prst="rect">
            <a:avLst/>
          </a:prstGeom>
        </p:spPr>
      </p:pic>
      <p:pic>
        <p:nvPicPr>
          <p:cNvPr id="14" name="Рисунок 13" descr="carb4qyjcbc0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52536" y="0"/>
            <a:ext cx="1601416" cy="1601416"/>
          </a:xfrm>
          <a:prstGeom prst="rect">
            <a:avLst/>
          </a:prstGeom>
        </p:spPr>
      </p:pic>
      <p:pic>
        <p:nvPicPr>
          <p:cNvPr id="17" name="Рисунок 16" descr="carb4qyjcbc0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7704" y="3717032"/>
            <a:ext cx="1601416" cy="1601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IjL75.jpg"/>
          <p:cNvPicPr>
            <a:picLocks noChangeAspect="1"/>
          </p:cNvPicPr>
          <p:nvPr/>
        </p:nvPicPr>
        <p:blipFill>
          <a:blip r:embed="rId3" cstate="print"/>
          <a:srcRect r="12947"/>
          <a:stretch>
            <a:fillRect/>
          </a:stretch>
        </p:blipFill>
        <p:spPr>
          <a:xfrm>
            <a:off x="179512" y="0"/>
            <a:ext cx="6048672" cy="3908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rona2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42363">
            <a:off x="3048066" y="2648420"/>
            <a:ext cx="6397959" cy="4267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1</Words>
  <Application>Microsoft Office PowerPoint</Application>
  <PresentationFormat>Экран (4:3)</PresentationFormat>
  <Paragraphs>1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Vadim</dc:creator>
  <cp:lastModifiedBy>Vadim</cp:lastModifiedBy>
  <cp:revision>95</cp:revision>
  <dcterms:created xsi:type="dcterms:W3CDTF">2018-10-13T15:35:05Z</dcterms:created>
  <dcterms:modified xsi:type="dcterms:W3CDTF">2020-01-20T13:15:33Z</dcterms:modified>
</cp:coreProperties>
</file>