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8" r:id="rId5"/>
    <p:sldId id="260" r:id="rId6"/>
    <p:sldId id="259" r:id="rId7"/>
    <p:sldId id="263" r:id="rId8"/>
    <p:sldId id="257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2A8EF3-D0E5-4358-BA44-FFB8DD64E2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DCF5D4A-9CF9-448D-9BA3-5D228A0E0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0168FA-AC85-4A3F-B85C-749443C2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A7AF9-9E72-4455-A7CD-7521658AC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8CC741-53D0-4F7E-B035-16FE296A2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733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B7BB8-EE38-4708-8CDF-96A89079F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C3E75A-F5B5-4647-A1CA-E80BEF9F8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180EF2-3D4E-47AA-A116-8D2724CED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5891AB-5051-4BD2-805F-FA403A72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A923D4-DBDB-4163-88C4-07572D99C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08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831D4-3DD2-4ED9-A6B4-D95F02C9E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476C0B-E7B3-49DF-B042-9D3E21239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77B8A3-6E11-4918-B609-B21BB5B44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73434B-0B53-4E84-8C38-FF0E58E64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D057EE-EDBF-411C-AFEB-A11461DD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685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5E4BB-303B-4007-A1D1-ED894AEB3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F90356-73C2-441C-A5FB-C79FFA5FC0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85E1A7-1BD0-48F9-BE9C-567E6FC53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530583-E61A-4308-B722-BFAEE2D6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0A8349-6E44-4484-BE46-4BF6617A0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C24930C-87B7-415B-BF35-C4236CEDF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25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C07B0E-7E7D-463C-B5F9-CB69773FB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D6D49B-6AB4-44D7-9C7C-52D8F000D3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757185-5EE2-481F-BD98-C26BC629D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C8E1EDD-4769-428F-8CAD-7889E9E2F4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3E2F5AC-72B1-4855-8CFD-8814FF1BD8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A102E7-E846-488F-8F8C-217019BD7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F502FE-C5EA-442E-BB5D-F0436949E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FB2FB41-1943-4B77-B904-EA5235A08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896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83279-34C2-48BE-AD6C-4B40CA494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D8F09A-6ABB-45D6-8843-E1BD47151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5D62B9-E186-4180-9017-D2ACD02F7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C30B39-9405-457B-8380-2A70468F1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78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FF86731-308A-4130-827D-A1A3E818A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E05EBD3-54C0-4825-8CB8-754B9D07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C0113E-2ACB-4B18-A1CC-17407D11A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454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78A67-E987-46D8-92FB-B09A9F4CE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EC71EE5-3C1B-4165-94B0-422262505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C52FCC-61A2-44CD-A78E-CB2BD2BC5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402CB2-D19E-4F3B-8429-43CE7F0BA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ACCD76-FFDF-477B-B993-2B0F8E04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415B97-1B44-42A1-AC26-CD25BF49C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48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F254AF-C524-4281-A6A2-997F7D7EC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6A5FAF-EA0B-47E7-A841-4CE00BAFBC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DDD505-9188-4C44-B20E-C5194A8D8F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0103B7-4D74-4599-AF36-74F832592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16E16-765D-4C4C-8096-D0A7962D8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680868-5E70-4E21-BA48-EF440DE4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30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98C7E2-CC70-4F4E-AE4E-4F17C2494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669F30-0386-4D23-B5F9-7B5DDA049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9CF357-8EC2-4304-816C-D65BE2D6D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4A1044-F818-4344-904F-B75B08F68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AEE7B0-6803-4A99-80CA-C310774DB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79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504075-EFED-40D0-895A-CF163C02D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B29181-4223-4399-BCCA-4DA0D9A20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40156E-2EC6-48E6-B5A5-B0F8EC897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3822C9-35E4-4E29-831D-F606EA81F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0EA2B2-B2FE-4E56-AF71-61B9DCAC9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69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2008DC-C8A9-46A5-B119-D122F6B41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0E6031-91BA-4FB0-B71C-1127AE5D8B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F438FA-4656-4744-A73E-9FB334F8F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C4F74-AA38-4B60-AC50-73D1FA3F5031}" type="datetimeFigureOut">
              <a:rPr lang="ru-RU" smtClean="0"/>
              <a:t>23.11.2021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7F4253-2A3E-4799-AEBE-5C8A742DDA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9B846B-A124-4210-9A97-A847139F9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A8413-4084-4DE9-B5F3-5352DC90AB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28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jp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jp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6.jp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jp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jp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9.jpeg"/><Relationship Id="rId5" Type="http://schemas.openxmlformats.org/officeDocument/2006/relationships/image" Target="../media/image28.jp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3.jpe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78D580-E9C8-4A40-B1BA-697E5212E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1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62AB0C-1CE0-4129-B495-E47D1783C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2" y="1406180"/>
            <a:ext cx="4207566" cy="42075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971A40E-6054-4B20-919A-FC38246808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95" y="173603"/>
            <a:ext cx="4770688" cy="319831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A66E74-9C4B-4680-AFB5-11BEF43952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645" y="3591119"/>
            <a:ext cx="5252355" cy="30896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бараночки">
            <a:hlinkClick r:id="" action="ppaction://media"/>
            <a:extLst>
              <a:ext uri="{FF2B5EF4-FFF2-40B4-BE49-F238E27FC236}">
                <a16:creationId xmlns:a16="http://schemas.microsoft.com/office/drawing/2014/main" id="{8BA04B5D-3B70-4BC9-9C01-B8F1D2F049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2000" y="607113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5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5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4001C4-DA9D-45DE-B2EC-663209E2B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5" y="67778"/>
            <a:ext cx="3616327" cy="36163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E584EB-DB0E-41FA-B51C-6CA23910DC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566" y="67777"/>
            <a:ext cx="3706579" cy="36163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CC4DB36-CBC9-4A7E-8788-579881E248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638" y="3839246"/>
            <a:ext cx="4780198" cy="29509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Горький вкус">
            <a:hlinkClick r:id="" action="ppaction://media"/>
            <a:extLst>
              <a:ext uri="{FF2B5EF4-FFF2-40B4-BE49-F238E27FC236}">
                <a16:creationId xmlns:a16="http://schemas.microsoft.com/office/drawing/2014/main" id="{89CD767C-CACF-4077-9305-5C01E4B850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3144" y="618062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06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2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EB4E09-5493-46A4-87B4-69364ADD1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07" y="68119"/>
            <a:ext cx="3576436" cy="30887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F5A3C8-694E-4AF2-90A8-749955C17C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436" y="225579"/>
            <a:ext cx="6413855" cy="25893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FACF16-5320-4AF8-89AC-E1762FDC36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84" y="3303366"/>
            <a:ext cx="4960302" cy="33875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D4E5520-A293-4716-86D7-457208FD90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95" y="2953357"/>
            <a:ext cx="4590935" cy="37375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Голубой вагон">
            <a:hlinkClick r:id="" action="ppaction://media"/>
            <a:extLst>
              <a:ext uri="{FF2B5EF4-FFF2-40B4-BE49-F238E27FC236}">
                <a16:creationId xmlns:a16="http://schemas.microsoft.com/office/drawing/2014/main" id="{55B7DDB9-4195-4961-83A3-D0786D656E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3584" y="621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9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9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6E1504-9FEA-414E-8B15-382964075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75" y="141455"/>
            <a:ext cx="4437660" cy="35926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EACF9E-3D69-4C4F-9EA6-21B904E739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682" y="141455"/>
            <a:ext cx="5330343" cy="33105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05DA32-ED5A-4EDC-958C-F64D1A177C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2043">
            <a:off x="2204240" y="4067584"/>
            <a:ext cx="2542786" cy="25645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292BCA3-B2F7-44E8-8C6C-0352742A53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784" y="3602038"/>
            <a:ext cx="4221017" cy="31526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грустный денс">
            <a:hlinkClick r:id="" action="ppaction://media"/>
            <a:extLst>
              <a:ext uri="{FF2B5EF4-FFF2-40B4-BE49-F238E27FC236}">
                <a16:creationId xmlns:a16="http://schemas.microsoft.com/office/drawing/2014/main" id="{8A4335D0-61A8-469F-8852-669686606A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1175" y="61450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9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5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6D9714-0C23-4F28-A86A-88B9366C90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83" y="1506676"/>
            <a:ext cx="5608907" cy="46132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768B19-FEBC-4CA1-802C-81ADC3761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65" y="495025"/>
            <a:ext cx="5333749" cy="41208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носа">
            <a:hlinkClick r:id="" action="ppaction://media"/>
            <a:extLst>
              <a:ext uri="{FF2B5EF4-FFF2-40B4-BE49-F238E27FC236}">
                <a16:creationId xmlns:a16="http://schemas.microsoft.com/office/drawing/2014/main" id="{5274D8F3-D69E-444F-90E3-5E641B2F0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2765" y="6119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6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5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06BF38-5FAE-413A-BFF9-EE97B6BCC8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3" y="1600200"/>
            <a:ext cx="5763261" cy="36020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20CB61-E12F-4708-96F6-A07E09955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387" y="144383"/>
            <a:ext cx="3693855" cy="36020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3524979-2DFB-4531-BBA0-0DEA5D366B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885" y="3986133"/>
            <a:ext cx="4848861" cy="27274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комета">
            <a:hlinkClick r:id="" action="ppaction://media"/>
            <a:extLst>
              <a:ext uri="{FF2B5EF4-FFF2-40B4-BE49-F238E27FC236}">
                <a16:creationId xmlns:a16="http://schemas.microsoft.com/office/drawing/2014/main" id="{87D1D516-B191-496C-B268-7E7BE0031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8613" y="60972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3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0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02F114-BD0C-4882-8654-C00D8D3003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774" y="1267170"/>
            <a:ext cx="5970107" cy="39775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FC8468-45FF-4BC1-B171-474CC73763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19" y="779990"/>
            <a:ext cx="5112719" cy="49519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5 и вратарь">
            <a:hlinkClick r:id="" action="ppaction://media"/>
            <a:extLst>
              <a:ext uri="{FF2B5EF4-FFF2-40B4-BE49-F238E27FC236}">
                <a16:creationId xmlns:a16="http://schemas.microsoft.com/office/drawing/2014/main" id="{9434B841-8671-49BD-9440-2122ECD1D5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08606" y="60780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5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74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308C83-6A44-4FCD-9667-0089E0BDF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08" y="685658"/>
            <a:ext cx="4676491" cy="42326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56D80A-C83D-4602-B39D-B8858FE4E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41" y="264957"/>
            <a:ext cx="4272776" cy="26704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39843C-275B-4AB9-81B9-0C4714B05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657" y="3110948"/>
            <a:ext cx="5274365" cy="34285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на титанике">
            <a:hlinkClick r:id="" action="ppaction://media"/>
            <a:extLst>
              <a:ext uri="{FF2B5EF4-FFF2-40B4-BE49-F238E27FC236}">
                <a16:creationId xmlns:a16="http://schemas.microsoft.com/office/drawing/2014/main" id="{C6A0C17D-DDF0-40BB-AF33-934C2AFF22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5508" y="6061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33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00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EE7C22-9B10-4669-8FC5-806A9AFDE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36" y="1700351"/>
            <a:ext cx="5247442" cy="34961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AAF4F5-70D4-4731-8567-8281EC67D2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181" y="3402349"/>
            <a:ext cx="4174068" cy="32559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71823C-0087-49F4-BE6E-F89DE3921C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282" y="267154"/>
            <a:ext cx="5619221" cy="28096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женщина не танцую">
            <a:hlinkClick r:id="" action="ppaction://media"/>
            <a:extLst>
              <a:ext uri="{FF2B5EF4-FFF2-40B4-BE49-F238E27FC236}">
                <a16:creationId xmlns:a16="http://schemas.microsoft.com/office/drawing/2014/main" id="{BC7288E2-9A9B-4D9E-971C-D87A9E6664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5236" y="61001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0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3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30F3209-66EE-4FB0-A80F-1CFD69500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4" y="1122363"/>
            <a:ext cx="4495800" cy="4572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E8F564-B403-4C8E-A327-341B301AC1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830" y="117820"/>
            <a:ext cx="4949447" cy="33111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B5A9A5-A768-462B-8368-26B03B0CF5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42" y="3602038"/>
            <a:ext cx="5265531" cy="29618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юмка водки">
            <a:hlinkClick r:id="" action="ppaction://media"/>
            <a:extLst>
              <a:ext uri="{FF2B5EF4-FFF2-40B4-BE49-F238E27FC236}">
                <a16:creationId xmlns:a16="http://schemas.microsoft.com/office/drawing/2014/main" id="{A8D9CC9D-336A-4E9A-8EF8-2C39DF0CD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97427" y="61344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84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19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0A9A6D-B7C0-4BA7-9B69-89BEA2A493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CAAE54-DED0-4641-938D-01A3861244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55A58B-03C7-4173-90A1-700E30DB6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34" y="-762000"/>
            <a:ext cx="12393434" cy="77458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5B8413-F2D4-4707-A406-FD14F90BFBC8}"/>
              </a:ext>
            </a:extLst>
          </p:cNvPr>
          <p:cNvSpPr txBox="1"/>
          <p:nvPr/>
        </p:nvSpPr>
        <p:spPr>
          <a:xfrm>
            <a:off x="1114860" y="463291"/>
            <a:ext cx="996227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>
                <a:highlight>
                  <a:srgbClr val="C0C0C0"/>
                </a:highlight>
                <a:latin typeface="a_Albionic" panose="020B0903060703020204" pitchFamily="34" charset="-52"/>
              </a:rPr>
              <a:t>АПЛОДИСМЕНТЫ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3311007-F14E-4AC6-869D-1E225A3B3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17" y="1696244"/>
            <a:ext cx="1219200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020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</Words>
  <Application>Microsoft Office PowerPoint</Application>
  <PresentationFormat>Широкоэкранный</PresentationFormat>
  <Paragraphs>1</Paragraphs>
  <Slides>12</Slides>
  <Notes>0</Notes>
  <HiddenSlides>0</HiddenSlides>
  <MMClips>10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a_Albionic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15</cp:revision>
  <dcterms:created xsi:type="dcterms:W3CDTF">2021-11-01T11:10:22Z</dcterms:created>
  <dcterms:modified xsi:type="dcterms:W3CDTF">2021-11-23T17:51:59Z</dcterms:modified>
</cp:coreProperties>
</file>