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8" r:id="rId2"/>
    <p:sldId id="259" r:id="rId3"/>
    <p:sldId id="257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D9DBDCB-E603-4E9E-BD62-3E186322DF28}">
          <p14:sldIdLst>
            <p14:sldId id="258"/>
            <p14:sldId id="259"/>
            <p14:sldId id="257"/>
          </p14:sldIdLst>
        </p14:section>
        <p14:section name="из кино" id="{888810C7-A571-423F-9C38-DDE861134135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62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288" y="53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5DBAA-6690-44C2-A7E7-8142EBC7270F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12387-699E-4B97-A85F-5D2707A81C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39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0661A-DBC5-460F-8DD8-4E346A31B1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468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6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4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97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91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124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853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0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73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95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99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629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122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en-US" sz="12200" dirty="0">
                <a:solidFill>
                  <a:srgbClr val="B3116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1375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240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6193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668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069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27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fld id="{4AAD347D-5ACD-4C99-B74B-A9C85AD731AF}" type="datetimeFigureOut">
              <a:rPr lang="en-US" dirty="0">
                <a:solidFill>
                  <a:prstClr val="white">
                    <a:tint val="75000"/>
                    <a:alpha val="60000"/>
                  </a:prstClr>
                </a:solidFill>
              </a:rPr>
              <a:pPr defTabSz="457200"/>
              <a:t>11/24/2021</a:t>
            </a:fld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57F1E4F-1CFF-5643-939E-02111984F565}" type="slidenum">
              <a:rPr lang="en-US" dirty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30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slide" Target="slide3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5.xml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microsoft.com/office/2007/relationships/media" Target="../media/media3.wav"/><Relationship Id="rId7" Type="http://schemas.openxmlformats.org/officeDocument/2006/relationships/image" Target="../media/image12.gif"/><Relationship Id="rId12" Type="http://schemas.openxmlformats.org/officeDocument/2006/relationships/image" Target="../media/image7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jpeg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7.xml"/><Relationship Id="rId10" Type="http://schemas.openxmlformats.org/officeDocument/2006/relationships/slide" Target="slide3.xml"/><Relationship Id="rId4" Type="http://schemas.openxmlformats.org/officeDocument/2006/relationships/audio" Target="../media/media3.wav"/><Relationship Id="rId9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40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6348" y="274850"/>
            <a:ext cx="14304696" cy="63660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963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>
        <p:wipe/>
      </p:transition>
    </mc:Choice>
    <mc:Fallback xmlns="">
      <p:transition spd="slow" advClick="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1998" cy="6848489"/>
          </a:xfrm>
          <a:prstGeom prst="rect">
            <a:avLst/>
          </a:prstGeom>
        </p:spPr>
      </p:pic>
      <p:sp>
        <p:nvSpPr>
          <p:cNvPr id="38" name="Скругленный прямоугольник 37"/>
          <p:cNvSpPr/>
          <p:nvPr/>
        </p:nvSpPr>
        <p:spPr>
          <a:xfrm>
            <a:off x="443205" y="215347"/>
            <a:ext cx="2881020" cy="1113183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</a:rPr>
              <a:t>ИЗ КИНО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443204" y="1543878"/>
            <a:ext cx="2881021" cy="1113183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</a:rPr>
              <a:t>НОВОГОДНИЕ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443204" y="2872409"/>
            <a:ext cx="2881021" cy="1113183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</a:rPr>
              <a:t>ЗАРУБЕЖНЫЕ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43204" y="4200940"/>
            <a:ext cx="2881021" cy="1113183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</a:rPr>
              <a:t>ЗАСТОЛЬНЫЕ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43204" y="5529471"/>
            <a:ext cx="2881021" cy="1113183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3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ru-RU" sz="2800" b="1" dirty="0" smtClean="0">
                <a:solidFill>
                  <a:prstClr val="black"/>
                </a:solidFill>
              </a:rPr>
              <a:t>АПОЖ</a:t>
            </a:r>
            <a:endParaRPr lang="ru-RU" sz="2800" b="1" dirty="0">
              <a:solidFill>
                <a:prstClr val="black"/>
              </a:solidFill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3502660" y="620474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3502660" y="772874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3502660" y="925274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3502660" y="1077674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3502660" y="1230074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3475772" y="19493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3475772" y="21017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3475772" y="22541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H="1">
            <a:off x="3475772" y="24065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3475772" y="25589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3502660" y="32828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H="1">
            <a:off x="3502660" y="34352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3502660" y="35876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3502660" y="37400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>
            <a:off x="3502660" y="3892468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502660" y="460485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H="1">
            <a:off x="3502660" y="475725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3502660" y="490965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>
            <a:off x="3502660" y="506205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3502660" y="521445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H="1">
            <a:off x="3502660" y="594034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H="1">
            <a:off x="3502660" y="609274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3502660" y="624514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H="1">
            <a:off x="3502660" y="639754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3502660" y="6549943"/>
            <a:ext cx="6724650" cy="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80" name="Рисунок 7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122" y="56749"/>
            <a:ext cx="1609536" cy="12717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48599" y="2505089"/>
            <a:ext cx="6858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2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25" y="-163899"/>
            <a:ext cx="4210049" cy="6208367"/>
          </a:xfrm>
          <a:prstGeom prst="rect">
            <a:avLst/>
          </a:prstGeom>
        </p:spPr>
      </p:pic>
      <p:sp>
        <p:nvSpPr>
          <p:cNvPr id="4" name="Равно 3">
            <a:hlinkClick r:id="rId6" action="ppaction://hlinksldjump"/>
          </p:cNvPr>
          <p:cNvSpPr/>
          <p:nvPr/>
        </p:nvSpPr>
        <p:spPr>
          <a:xfrm rot="16200000">
            <a:off x="9809487" y="3962400"/>
            <a:ext cx="1483360" cy="148336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Джентльмены удачи - Песня про снежинки(вопрос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727" y="4100554"/>
            <a:ext cx="1212041" cy="121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6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8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25" y="-163899"/>
            <a:ext cx="4210049" cy="6208367"/>
          </a:xfrm>
          <a:prstGeom prst="rect">
            <a:avLst/>
          </a:prstGeom>
        </p:spPr>
      </p:pic>
      <p:pic>
        <p:nvPicPr>
          <p:cNvPr id="4" name="Неугадал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1" y="391161"/>
            <a:ext cx="1177608" cy="1177608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9" action="ppaction://hlinksldjump"/>
          </p:cNvPr>
          <p:cNvSpPr/>
          <p:nvPr/>
        </p:nvSpPr>
        <p:spPr>
          <a:xfrm>
            <a:off x="8856971" y="2240488"/>
            <a:ext cx="2239347" cy="699796"/>
          </a:xfrm>
          <a:prstGeom prst="roundRect">
            <a:avLst>
              <a:gd name="adj" fmla="val 44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ПОВТОРИТЬ</a:t>
            </a:r>
            <a:endParaRPr lang="ru-RU" sz="2400" b="1" dirty="0"/>
          </a:p>
        </p:txBody>
      </p:sp>
      <p:pic>
        <p:nvPicPr>
          <p:cNvPr id="8" name="Рисунок 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2914" y="5537045"/>
            <a:ext cx="1536100" cy="88461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3629025" y="4830416"/>
            <a:ext cx="6459192" cy="1214051"/>
          </a:xfrm>
          <a:prstGeom prst="roundRect">
            <a:avLst>
              <a:gd name="adj" fmla="val 50000"/>
            </a:avLst>
          </a:prstGeom>
          <a:scene3d>
            <a:camera prst="orthographicFront">
              <a:rot lat="0" lon="0" rev="0"/>
            </a:camera>
            <a:lightRig rig="threePt" dir="tl"/>
          </a:scene3d>
          <a:sp3d prstMaterial="plastic">
            <a:bevelT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/>
              <a:t>Джентльмены удачи - Песня про снежинки</a:t>
            </a:r>
            <a:endParaRPr lang="ru-RU" sz="4000" b="1" dirty="0"/>
          </a:p>
        </p:txBody>
      </p:sp>
      <p:pic>
        <p:nvPicPr>
          <p:cNvPr id="7" name="Джентльмены удачи - Песня про снежинки(ответ)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688" y="3771887"/>
            <a:ext cx="6028170" cy="268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4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18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14</Words>
  <Application>Microsoft Office PowerPoint</Application>
  <PresentationFormat>Широкоэкранный</PresentationFormat>
  <Paragraphs>8</Paragraphs>
  <Slides>5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</dc:creator>
  <cp:lastModifiedBy>Глеб Gleb</cp:lastModifiedBy>
  <cp:revision>175</cp:revision>
  <dcterms:created xsi:type="dcterms:W3CDTF">2016-08-19T01:44:56Z</dcterms:created>
  <dcterms:modified xsi:type="dcterms:W3CDTF">2021-11-24T14:52:35Z</dcterms:modified>
</cp:coreProperties>
</file>