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8" r:id="rId1"/>
  </p:sldMasterIdLst>
  <p:sldIdLst>
    <p:sldId id="256" r:id="rId2"/>
    <p:sldId id="267" r:id="rId3"/>
    <p:sldId id="260" r:id="rId4"/>
    <p:sldId id="257" r:id="rId5"/>
    <p:sldId id="259" r:id="rId6"/>
    <p:sldId id="258" r:id="rId7"/>
    <p:sldId id="261" r:id="rId8"/>
    <p:sldId id="262" r:id="rId9"/>
    <p:sldId id="263" r:id="rId10"/>
    <p:sldId id="264" r:id="rId11"/>
    <p:sldId id="265" r:id="rId12"/>
    <p:sldId id="266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82" autoAdjust="0"/>
    <p:restoredTop sz="94660"/>
  </p:normalViewPr>
  <p:slideViewPr>
    <p:cSldViewPr snapToGrid="0">
      <p:cViewPr varScale="1">
        <p:scale>
          <a:sx n="72" d="100"/>
          <a:sy n="72" d="100"/>
        </p:scale>
        <p:origin x="52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1/20/2022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1/20/2022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1/20/2022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1/20/2022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1/20/2022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1/20/2022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1/20/2022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1/20/2022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1/20/2022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90A8BB-0B93-4BD9-A10E-EEAF3619B9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ЗНАКОМСТВО ПО</a:t>
            </a:r>
            <a:br>
              <a:rPr lang="ru-RU" b="1" dirty="0"/>
            </a:br>
            <a:r>
              <a:rPr lang="ru-RU" b="1" dirty="0"/>
              <a:t>ГРУППАМ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9C310D-208A-43A4-93A1-CF9CE2464C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1098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90A8BB-0B93-4BD9-A10E-EEAF3619B9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РОДСТВЕННИКИ ЖЕНИХА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9C310D-208A-43A4-93A1-CF9CE2464C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77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90A8BB-0B93-4BD9-A10E-EEAF3619B9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КТО СЕГОДНЯ </a:t>
            </a:r>
            <a:br>
              <a:rPr lang="ru-RU" b="1" dirty="0"/>
            </a:br>
            <a:r>
              <a:rPr lang="ru-RU" b="1" dirty="0"/>
              <a:t>ЗА РУЛЁМ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9C310D-208A-43A4-93A1-CF9CE2464C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63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90A8BB-0B93-4BD9-A10E-EEAF3619B9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РОДСТВЕННИКИ НЕВЕСТЫ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9C310D-208A-43A4-93A1-CF9CE2464C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6990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90A8BB-0B93-4BD9-A10E-EEAF3619B9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ТЕ КТО МЛАДШЕ </a:t>
            </a:r>
            <a:br>
              <a:rPr lang="ru-RU" b="1" dirty="0"/>
            </a:br>
            <a:r>
              <a:rPr lang="ru-RU" b="1" dirty="0"/>
              <a:t>25 ЛЕТ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9C310D-208A-43A4-93A1-CF9CE2464C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10415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90A8BB-0B93-4BD9-A10E-EEAF3619B9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ТЕ КТО УЖЕ НЕМНОГО ПЬЯНЕНЬКИЙ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9C310D-208A-43A4-93A1-CF9CE2464C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91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90A8BB-0B93-4BD9-A10E-EEAF3619B9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ОБЛАДАТЕЛИ </a:t>
            </a:r>
            <a:br>
              <a:rPr lang="en-US" b="1" dirty="0"/>
            </a:br>
            <a:r>
              <a:rPr lang="ru-RU" b="1" dirty="0"/>
              <a:t>АЙФОНА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9C310D-208A-43A4-93A1-CF9CE2464C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9658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90A8BB-0B93-4BD9-A10E-EEAF3619B9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ТЕ КТО СТАРШЕ </a:t>
            </a:r>
            <a:br>
              <a:rPr lang="ru-RU" b="1" dirty="0"/>
            </a:br>
            <a:r>
              <a:rPr lang="ru-RU" b="1" dirty="0"/>
              <a:t>40 ЛЕТ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9C310D-208A-43A4-93A1-CF9CE2464C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7513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90A8BB-0B93-4BD9-A10E-EEAF3619B9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ПОДРУЖКИ НЕВЕСТЫ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9C310D-208A-43A4-93A1-CF9CE2464C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419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90A8BB-0B93-4BD9-A10E-EEAF3619B9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ДРУЗЬЯ ЖЕНИХА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9C310D-208A-43A4-93A1-CF9CE2464C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4460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90A8BB-0B93-4BD9-A10E-EEAF3619B9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СЕМЕЙНЫЕ ПАРЫ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9C310D-208A-43A4-93A1-CF9CE2464C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1427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90A8BB-0B93-4BD9-A10E-EEAF3619B9A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/>
              <a:t>ТЕ У КОГО ПРЕКРАСНОЕ НАСТРОЕНИЕ!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89C310D-208A-43A4-93A1-CF9CE2464C4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20025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авон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TM03457510[[fn=Савон]]</Template>
  <TotalTime>10</TotalTime>
  <Words>32</Words>
  <Application>Microsoft Office PowerPoint</Application>
  <PresentationFormat>Широкоэкранный</PresentationFormat>
  <Paragraphs>12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Century Gothic</vt:lpstr>
      <vt:lpstr>Garamond</vt:lpstr>
      <vt:lpstr>Савон</vt:lpstr>
      <vt:lpstr>ЗНАКОМСТВО ПО ГРУППАМ</vt:lpstr>
      <vt:lpstr>РОДСТВЕННИКИ ЖЕНИХА</vt:lpstr>
      <vt:lpstr>КТО СЕГОДНЯ  ЗА РУЛЁМ</vt:lpstr>
      <vt:lpstr>РОДСТВЕННИКИ НЕВЕСТЫ</vt:lpstr>
      <vt:lpstr>ТЕ КТО МЛАДШЕ  25 ЛЕТ</vt:lpstr>
      <vt:lpstr>ТЕ КТО УЖЕ НЕМНОГО ПЬЯНЕНЬКИЙ</vt:lpstr>
      <vt:lpstr>ОБЛАДАТЕЛИ  АЙФОНА</vt:lpstr>
      <vt:lpstr>ТЕ КТО СТАРШЕ  40 ЛЕТ</vt:lpstr>
      <vt:lpstr>ПОДРУЖКИ НЕВЕСТЫ</vt:lpstr>
      <vt:lpstr>ДРУЗЬЯ ЖЕНИХА</vt:lpstr>
      <vt:lpstr>СЕМЕЙНЫЕ ПАРЫ</vt:lpstr>
      <vt:lpstr>ТЕ У КОГО ПРЕКРАСНОЕ НАСТРОЕНИЕ!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РОДСТВЕННИКИ ЖЕНИХА</dc:title>
  <dc:creator>user</dc:creator>
  <cp:lastModifiedBy>user</cp:lastModifiedBy>
  <cp:revision>3</cp:revision>
  <dcterms:created xsi:type="dcterms:W3CDTF">2021-06-25T09:14:26Z</dcterms:created>
  <dcterms:modified xsi:type="dcterms:W3CDTF">2022-01-20T14:31:24Z</dcterms:modified>
</cp:coreProperties>
</file>