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07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323AF5-9157-C04B-A6B3-64674929F8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766B39-AE08-EE41-8F27-EF29A13FFD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9B55BA-07AE-BC4A-AA9D-25071720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8D9E74-167B-1745-A4E7-E4C11B456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10CD98-7B37-D944-AE89-038D56E7E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24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557FC-B4EC-F549-BB17-4B0723B4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69E7BF-AB7D-3345-8AB2-EE3DD5A75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F9B4A6-AB07-3D47-8BD8-923E6F389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B5A6D4-9A64-CE45-A889-52198D816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B01C4-C502-E14B-BFD7-E5022DE9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880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4775E2-67DF-0744-8765-FCBF39AF8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BFB74B9-A1A0-874C-8E0F-48443721C1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02EA09-E77B-4345-8054-9A3518377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8D6171-A6C6-EA4F-9567-C20EF0454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0F3C26-0A76-1E4B-899B-96C8F68B6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704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C37ED-DE76-6D4E-8E4A-53F2302AF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21C86-64D0-7C4D-ABC0-DA630636B4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CCB42F4-07C2-CE4E-88C4-C49E4D5C0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535450-5E13-DE4C-A981-32FC8404D6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2392521-48E6-B749-ABBC-4E6841E3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5A0C3E-9311-F145-B7DC-6484762F1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7787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39874F-6667-8448-9DAD-23FBB49F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1F0923-3EFC-3448-A0E5-98076FC88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34903EF-6C70-4B48-9E02-578D0A59D2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32739EB-F997-884D-9813-F641342C9C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AD0B6E4-67DF-1444-985B-02DFBFE85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22123AF-E498-534F-9C70-9CE61400E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6D18F90-13DF-DD40-BB71-E41A20F87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5B18D61-C01E-B541-827E-A111E0EF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101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5DE7DC-FA55-2741-BCB9-CC8654284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4DAFF4-A36B-7448-9DE1-2E0DF992F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E3D4EC-47F1-394E-BB23-82200B92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D09CB3-029B-ED47-A4EA-6C17B709E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13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C868ACB-F380-ED4B-9CC2-3D43EDDB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D0E49CD-2BC6-C840-B040-70621BD95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EA91F77-0A65-F944-A8B2-2965BD772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764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8674FF-4C35-B447-AA2D-5448E5154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BFC619-B969-B94C-B768-E8C7A95EE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3E3361-E3C0-8D4E-89E1-108DFB06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93C556-A513-5240-B3AB-D52FE5FB4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14FC8FB-882D-D34D-8242-9372D806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6EF2453-7F26-5C4C-8E99-3C4AE6A77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710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ABA8A-DA9F-804D-9FFB-511767BFC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CBA3B95-25D9-7A4A-B444-BCD9C04A6C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6BDD7F-BFB0-E34A-8ECB-F34590679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B0470A-4AB5-4A45-BA94-F84F2A318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C9908B-37CE-784C-ABE0-B8D5626D2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0B4D29-1013-B342-877F-993E943AE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437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8EE06-FAC7-0940-8D35-80CBF05A9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EA05281-E821-2446-80FE-A4EC664750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FD60AC-DD00-B343-A5D5-DFB1479BA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3734DD-6617-2248-AFAE-1AD0893F3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1083F4-53FC-6041-96E3-202C3E626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44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755D95F-0E4F-2F42-A89E-6497244B1C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FFE554-CA29-BA46-98C1-5A2B83C373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9FB6652-B2E7-4D4B-8485-B70843B6E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09732D-C55E-9B4B-80BC-525B6B637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FD71AD-97B4-D64A-AF96-0E68F0FB9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02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34556A-C294-4243-AE24-0FD2E27D1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361D67E-6E84-4D42-8B20-50EDA02B3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C74624-BF93-0443-9E9E-9266309516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1163A-F423-9842-960E-395F493890EC}" type="datetimeFigureOut">
              <a:rPr lang="ru-RU" smtClean="0"/>
              <a:t>06.11.2020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CD79B8-CF78-3D43-BC66-034ACABE2F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4DB91DA-559E-F141-8303-AE9BC3699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181072-8F62-BE43-8D35-6C03A03A89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341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D81692-A0A0-B247-A023-A04B1ABB56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838336-7B10-E14D-B41B-9FB9B51082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C43164-D45A-8640-BBEC-F35A200EF1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4088" cy="6979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26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1C18A1F3-78D2-E749-975C-7B6BF702FF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6982" y="-786767"/>
            <a:ext cx="6898512" cy="6898512"/>
          </a:xfrm>
        </p:spPr>
      </p:pic>
    </p:spTree>
    <p:extLst>
      <p:ext uri="{BB962C8B-B14F-4D97-AF65-F5344CB8AC3E}">
        <p14:creationId xmlns:p14="http://schemas.microsoft.com/office/powerpoint/2010/main" val="531486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9B5FC2D-300B-7745-A672-9EED30B626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4774" y="0"/>
            <a:ext cx="7176304" cy="7766564"/>
          </a:xfrm>
        </p:spPr>
      </p:pic>
    </p:spTree>
    <p:extLst>
      <p:ext uri="{BB962C8B-B14F-4D97-AF65-F5344CB8AC3E}">
        <p14:creationId xmlns:p14="http://schemas.microsoft.com/office/powerpoint/2010/main" val="2270013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EC9A5C3-0DD7-0649-8857-F5C0EBE564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5170" y="0"/>
            <a:ext cx="6921660" cy="6921660"/>
          </a:xfrm>
        </p:spPr>
      </p:pic>
    </p:spTree>
    <p:extLst>
      <p:ext uri="{BB962C8B-B14F-4D97-AF65-F5344CB8AC3E}">
        <p14:creationId xmlns:p14="http://schemas.microsoft.com/office/powerpoint/2010/main" val="26235483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Объект 24">
            <a:extLst>
              <a:ext uri="{FF2B5EF4-FFF2-40B4-BE49-F238E27FC236}">
                <a16:creationId xmlns:a16="http://schemas.microsoft.com/office/drawing/2014/main" id="{0C9E8796-4D27-5D40-96EB-572281D78C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1858" y="0"/>
            <a:ext cx="6088284" cy="6960636"/>
          </a:xfrm>
        </p:spPr>
      </p:pic>
    </p:spTree>
    <p:extLst>
      <p:ext uri="{BB962C8B-B14F-4D97-AF65-F5344CB8AC3E}">
        <p14:creationId xmlns:p14="http://schemas.microsoft.com/office/powerpoint/2010/main" val="2707947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4F138-BBD4-0940-AD25-4D022F094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A35080-91AA-E84A-9961-E6B2663293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538014"/>
          </a:xfrm>
        </p:spPr>
      </p:pic>
    </p:spTree>
    <p:extLst>
      <p:ext uri="{BB962C8B-B14F-4D97-AF65-F5344CB8AC3E}">
        <p14:creationId xmlns:p14="http://schemas.microsoft.com/office/powerpoint/2010/main" val="63314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5A8043-B002-8945-9D35-D62DC2BCB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1437" y="0"/>
            <a:ext cx="6306765" cy="6858000"/>
          </a:xfrm>
        </p:spPr>
      </p:pic>
    </p:spTree>
    <p:extLst>
      <p:ext uri="{BB962C8B-B14F-4D97-AF65-F5344CB8AC3E}">
        <p14:creationId xmlns:p14="http://schemas.microsoft.com/office/powerpoint/2010/main" val="4134115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AF4ED3A-7024-744F-A676-6560A2F39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6582" y="0"/>
            <a:ext cx="6018835" cy="6800944"/>
          </a:xfrm>
        </p:spPr>
      </p:pic>
    </p:spTree>
    <p:extLst>
      <p:ext uri="{BB962C8B-B14F-4D97-AF65-F5344CB8AC3E}">
        <p14:creationId xmlns:p14="http://schemas.microsoft.com/office/powerpoint/2010/main" val="590799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F5A710-786F-6445-8CDF-E530738F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3CE602-25D3-BC48-9A0C-0CDC5EA2A7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932490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917D687-D1F9-A840-8544-19333D1DF9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4718" y="797718"/>
            <a:ext cx="5262563" cy="5262563"/>
          </a:xfrm>
        </p:spPr>
      </p:pic>
    </p:spTree>
    <p:extLst>
      <p:ext uri="{BB962C8B-B14F-4D97-AF65-F5344CB8AC3E}">
        <p14:creationId xmlns:p14="http://schemas.microsoft.com/office/powerpoint/2010/main" val="1190261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44E539-6734-B341-B5FE-38EAD5447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EBFC15C-0B65-E745-B9FA-A042DDE54F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469090" cy="6858000"/>
          </a:xfrm>
        </p:spPr>
      </p:pic>
    </p:spTree>
    <p:extLst>
      <p:ext uri="{BB962C8B-B14F-4D97-AF65-F5344CB8AC3E}">
        <p14:creationId xmlns:p14="http://schemas.microsoft.com/office/powerpoint/2010/main" val="3283220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EB844-097E-D742-9D61-CD2BA73E9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489B46A-200B-064B-8370-903F48761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0"/>
            <a:ext cx="10515600" cy="6941042"/>
          </a:xfrm>
        </p:spPr>
      </p:pic>
    </p:spTree>
    <p:extLst>
      <p:ext uri="{BB962C8B-B14F-4D97-AF65-F5344CB8AC3E}">
        <p14:creationId xmlns:p14="http://schemas.microsoft.com/office/powerpoint/2010/main" val="3460618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C47AAAC-7FC8-C44E-B132-7030229D9C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3529" y="0"/>
            <a:ext cx="9444942" cy="7083707"/>
          </a:xfrm>
        </p:spPr>
      </p:pic>
    </p:spTree>
    <p:extLst>
      <p:ext uri="{BB962C8B-B14F-4D97-AF65-F5344CB8AC3E}">
        <p14:creationId xmlns:p14="http://schemas.microsoft.com/office/powerpoint/2010/main" val="706240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EBA990-D0FF-4A4E-B568-B1CFEFC0A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ECC1AE5F-6D10-CE42-BA00-967E27E8F7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21835"/>
          </a:xfrm>
        </p:spPr>
      </p:pic>
    </p:spTree>
    <p:extLst>
      <p:ext uri="{BB962C8B-B14F-4D97-AF65-F5344CB8AC3E}">
        <p14:creationId xmlns:p14="http://schemas.microsoft.com/office/powerpoint/2010/main" val="1129167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209D2C-FE09-8C42-B2D1-EF3A3CF9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A8A75682-E7FF-C146-9B05-4BA10380C0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98208"/>
          </a:xfrm>
        </p:spPr>
      </p:pic>
    </p:spTree>
    <p:extLst>
      <p:ext uri="{BB962C8B-B14F-4D97-AF65-F5344CB8AC3E}">
        <p14:creationId xmlns:p14="http://schemas.microsoft.com/office/powerpoint/2010/main" val="2485150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2AB5E9-CEA1-9E47-A53B-A8029EB8A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7E02DFF-DD18-EC4C-A6C2-50EFEF182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3841" y="10588"/>
            <a:ext cx="12305841" cy="6847412"/>
          </a:xfrm>
        </p:spPr>
      </p:pic>
    </p:spTree>
    <p:extLst>
      <p:ext uri="{BB962C8B-B14F-4D97-AF65-F5344CB8AC3E}">
        <p14:creationId xmlns:p14="http://schemas.microsoft.com/office/powerpoint/2010/main" val="31561694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66FB5F-467F-9349-BDC8-B61C82F26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A5595E2-1394-F448-B6A8-693DE8BC30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678" y="0"/>
            <a:ext cx="10922643" cy="7791486"/>
          </a:xfrm>
        </p:spPr>
      </p:pic>
    </p:spTree>
    <p:extLst>
      <p:ext uri="{BB962C8B-B14F-4D97-AF65-F5344CB8AC3E}">
        <p14:creationId xmlns:p14="http://schemas.microsoft.com/office/powerpoint/2010/main" val="635446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D1B66C-2366-2943-BD16-86B0EA095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8155" y="2575890"/>
            <a:ext cx="10515600" cy="1325563"/>
          </a:xfrm>
        </p:spPr>
        <p:txBody>
          <a:bodyPr>
            <a:noAutofit/>
          </a:bodyPr>
          <a:lstStyle/>
          <a:p>
            <a:r>
              <a:rPr lang="en-US" sz="9600" b="1" dirty="0"/>
              <a:t>..</a:t>
            </a:r>
            <a:r>
              <a:rPr lang="ru-RU" sz="9600" b="1" dirty="0"/>
              <a:t>й</a:t>
            </a:r>
          </a:p>
        </p:txBody>
      </p:sp>
    </p:spTree>
    <p:extLst>
      <p:ext uri="{BB962C8B-B14F-4D97-AF65-F5344CB8AC3E}">
        <p14:creationId xmlns:p14="http://schemas.microsoft.com/office/powerpoint/2010/main" val="3562861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90A954-CCF6-644B-8CBA-60A8A5A10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A9805F6-FE20-054E-B0B6-882440DC38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8586914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</TotalTime>
  <Words>2</Words>
  <Application>Microsoft Macintosh PowerPoint</Application>
  <PresentationFormat>Широкоэкранный</PresentationFormat>
  <Paragraphs>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..й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Microsoft Office User</cp:lastModifiedBy>
  <cp:revision>4</cp:revision>
  <dcterms:created xsi:type="dcterms:W3CDTF">2019-11-01T04:53:00Z</dcterms:created>
  <dcterms:modified xsi:type="dcterms:W3CDTF">2020-11-06T16:15:08Z</dcterms:modified>
</cp:coreProperties>
</file>