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3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 snapToGrid="0" snapToObjects="1">
      <p:cViewPr varScale="1">
        <p:scale>
          <a:sx n="111" d="100"/>
          <a:sy n="111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3DA8C-9B81-E04F-9768-A63F88ADF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BBEA6F-9DA7-284F-85C9-38117D78F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AB97A-FD46-C340-AE5F-C97895BE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CFF648-629D-B348-8B54-0CA85B02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4C8F70-FEFE-C449-8DE9-556E80D2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809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29DB3-06AF-FF43-9653-08FED6FF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771428-A9D8-2D46-BCFD-E0CBCBF9E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FD48C3-9C9B-494B-9FDB-CCB1FFC7C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2C978D-1274-E246-BD4B-D02AD115F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D7416B-EE04-F947-98FC-442496CB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70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770CB-D0E8-384C-B22C-C4001E76D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5132D0-EBEF-5C42-A005-A3570B761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6B52B9-B5A8-934F-BFFF-433707BD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D5DE01-8786-664D-939F-5E2D2290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F00743-8F63-E140-A188-2CCD86D8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084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A5D1C-6A21-E64A-A0BC-4814F0C2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3BA561-86CF-324E-9F70-C734FCB51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3DD3AC-67FA-954A-88C7-A1382E550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00B6B4-A5D4-344B-A313-981155915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61FBF5-DA4A-B84F-B5D6-4F16F3FD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260A3E-4CE3-8447-9034-1790B40E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61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AD2E9E-0A4C-5B41-B8DF-9BC6653C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26E2BA-E9B9-E647-AD50-74CA8BF55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929DB7-0AFB-A145-B6CB-7CB5C02F3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FC4D9C6-9AAC-C64B-858D-55C5F95582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46F317-F7BB-0A48-9708-F90C8D2BC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F0E5E5E-A99C-E447-9886-B485D371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5B31120-D3F7-5349-9751-8AAAD4456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87426D4-E007-F741-A5F1-9E4450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51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D67AF-671E-794D-8710-786E21755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306E147-5207-C34F-B85F-E7586D198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A64B8A-8EDC-7544-855C-86A3594E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C18363-18F4-8248-B485-7C5CDE433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02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9AB3CA-C274-3643-AE15-C0ED1165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444F6E8-8460-F145-8025-01C096BA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918B4B-6280-E046-9448-4EDC7CEB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70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4394E-B184-F348-84C2-9798CF2B7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F8A41F-D9DA-E64E-A8FB-7D95272FA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B60D44-29A5-854B-9FCB-FA38F57CD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EF0BF8-B463-FA40-AFCF-FB8DE732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04F9A9-8772-974D-A691-62235ABC6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4116C2-69BD-4E49-90BA-D2025AFA3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11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58D05-249E-2942-A43D-A6B5DE788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D9AE03-2BE5-6345-B627-B5E370923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705F35-584E-2946-BA15-8B6B1BC0E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CD8E2F-A3D0-3540-928E-9F8E6D45C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A4B142-1662-5147-A973-C0C93A1F1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659343-E5EE-914F-B0E1-EF026CEB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45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9D0FD-E265-954C-A4AE-77C65129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CCCFDB-D31B-E34D-9486-9515DDC29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2656E5-016F-6C4D-9161-87AE89CE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48ED2-B12F-8443-8BC7-BAD3867E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3B28AC-EF3E-6948-A455-A071179ED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78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043CA2-4F94-BD40-AA6D-A883D64BE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C8404F-0FC1-7A4D-918A-E2E48DE81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C15D0A-B558-594B-941A-8F010F6DF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9529C9-EC14-4445-B8F3-202ED7E49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DA5BB1-5272-7141-A11F-E58D26BF6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51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8C253-610B-964A-A840-2ABFD3041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1771F9-7960-0341-B383-74FB7B35D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637C36-72CC-A245-9A37-6B66805B94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8EA9B-6BE7-E346-B7C2-58F7D9D90BCE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267D16-3CD0-7844-A755-078943CED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E838DC-0C84-C543-A2A0-4F26ECC86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7DBFC-EC3F-2940-9C6E-0E9ECCAB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84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F73039-21A5-6644-94EE-76D646CC14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49BF46-6008-634C-890A-DA17BB156C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AE66F2-BD41-B346-9C96-B3C95C099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202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32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893B33-F96F-D14E-B385-59B8F6317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541165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ФРЕДДИ КРЮГЕР</a:t>
            </a:r>
          </a:p>
        </p:txBody>
      </p:sp>
    </p:spTree>
    <p:extLst>
      <p:ext uri="{BB962C8B-B14F-4D97-AF65-F5344CB8AC3E}">
        <p14:creationId xmlns:p14="http://schemas.microsoft.com/office/powerpoint/2010/main" val="315363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E60B5-3206-444F-A642-680A1B678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134" y="244856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СТОН</a:t>
            </a:r>
          </a:p>
        </p:txBody>
      </p:sp>
    </p:spTree>
    <p:extLst>
      <p:ext uri="{BB962C8B-B14F-4D97-AF65-F5344CB8AC3E}">
        <p14:creationId xmlns:p14="http://schemas.microsoft.com/office/powerpoint/2010/main" val="317925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808A9-2BCD-E94D-8FE0-76C438361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676" y="2541166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ЗВОНОК</a:t>
            </a:r>
          </a:p>
        </p:txBody>
      </p:sp>
    </p:spTree>
    <p:extLst>
      <p:ext uri="{BB962C8B-B14F-4D97-AF65-F5344CB8AC3E}">
        <p14:creationId xmlns:p14="http://schemas.microsoft.com/office/powerpoint/2010/main" val="240755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38AC6-6C91-9C47-88D0-18CA6E6C4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22" y="2518017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ЧЕСНОК</a:t>
            </a:r>
          </a:p>
        </p:txBody>
      </p:sp>
    </p:spTree>
    <p:extLst>
      <p:ext uri="{BB962C8B-B14F-4D97-AF65-F5344CB8AC3E}">
        <p14:creationId xmlns:p14="http://schemas.microsoft.com/office/powerpoint/2010/main" val="2520002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FE635-F0CD-B041-B3E3-53FCC148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836" y="2436994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КРЕСТ</a:t>
            </a:r>
          </a:p>
        </p:txBody>
      </p:sp>
    </p:spTree>
    <p:extLst>
      <p:ext uri="{BB962C8B-B14F-4D97-AF65-F5344CB8AC3E}">
        <p14:creationId xmlns:p14="http://schemas.microsoft.com/office/powerpoint/2010/main" val="394661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F4AC4-6EB8-CC4B-9F18-2CD81A24F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795" y="2599039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ЧЕРНАЯ КОШКА</a:t>
            </a:r>
          </a:p>
        </p:txBody>
      </p:sp>
    </p:spTree>
    <p:extLst>
      <p:ext uri="{BB962C8B-B14F-4D97-AF65-F5344CB8AC3E}">
        <p14:creationId xmlns:p14="http://schemas.microsoft.com/office/powerpoint/2010/main" val="3036262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DB5D27-6CB4-7C4D-857C-1C403140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104" y="246014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КОЛДОВСТВО</a:t>
            </a:r>
          </a:p>
        </p:txBody>
      </p:sp>
    </p:spTree>
    <p:extLst>
      <p:ext uri="{BB962C8B-B14F-4D97-AF65-F5344CB8AC3E}">
        <p14:creationId xmlns:p14="http://schemas.microsoft.com/office/powerpoint/2010/main" val="2795852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55883-46FD-4644-AFB0-E07017BE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434" y="2402269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КОГТИ</a:t>
            </a:r>
          </a:p>
        </p:txBody>
      </p:sp>
    </p:spTree>
    <p:extLst>
      <p:ext uri="{BB962C8B-B14F-4D97-AF65-F5344CB8AC3E}">
        <p14:creationId xmlns:p14="http://schemas.microsoft.com/office/powerpoint/2010/main" val="239044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1D4E6-A5DE-7E4B-99F9-B127DC90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020" y="242541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ВЕДЬМА</a:t>
            </a:r>
          </a:p>
        </p:txBody>
      </p:sp>
    </p:spTree>
    <p:extLst>
      <p:ext uri="{BB962C8B-B14F-4D97-AF65-F5344CB8AC3E}">
        <p14:creationId xmlns:p14="http://schemas.microsoft.com/office/powerpoint/2010/main" val="2754563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C4994-087A-9143-ADB1-CE3E6216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546" y="2529590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КРИК</a:t>
            </a:r>
          </a:p>
        </p:txBody>
      </p:sp>
    </p:spTree>
    <p:extLst>
      <p:ext uri="{BB962C8B-B14F-4D97-AF65-F5344CB8AC3E}">
        <p14:creationId xmlns:p14="http://schemas.microsoft.com/office/powerpoint/2010/main" val="65353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8BE55-B3A3-1D42-BD1C-FDBC47CCB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744" y="276621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ВАМПИР</a:t>
            </a:r>
          </a:p>
        </p:txBody>
      </p:sp>
    </p:spTree>
    <p:extLst>
      <p:ext uri="{BB962C8B-B14F-4D97-AF65-F5344CB8AC3E}">
        <p14:creationId xmlns:p14="http://schemas.microsoft.com/office/powerpoint/2010/main" val="2534520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EED50-7112-384A-8F95-53A855B7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929" y="2483292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МОЛИТВА</a:t>
            </a:r>
          </a:p>
        </p:txBody>
      </p:sp>
    </p:spTree>
    <p:extLst>
      <p:ext uri="{BB962C8B-B14F-4D97-AF65-F5344CB8AC3E}">
        <p14:creationId xmlns:p14="http://schemas.microsoft.com/office/powerpoint/2010/main" val="1977470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C60C87-DA59-624D-BC32-2F74D45F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420" y="276621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КОЖА</a:t>
            </a:r>
          </a:p>
        </p:txBody>
      </p:sp>
    </p:spTree>
    <p:extLst>
      <p:ext uri="{BB962C8B-B14F-4D97-AF65-F5344CB8AC3E}">
        <p14:creationId xmlns:p14="http://schemas.microsoft.com/office/powerpoint/2010/main" val="3381574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12DC0-F2BA-A947-AA85-1F0D311DC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017" y="265691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КОЛ</a:t>
            </a:r>
          </a:p>
        </p:txBody>
      </p:sp>
    </p:spTree>
    <p:extLst>
      <p:ext uri="{BB962C8B-B14F-4D97-AF65-F5344CB8AC3E}">
        <p14:creationId xmlns:p14="http://schemas.microsoft.com/office/powerpoint/2010/main" val="1884572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65097-0B1B-0F47-91DA-F20C73FF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985" y="244856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ЗОМБИ</a:t>
            </a:r>
          </a:p>
        </p:txBody>
      </p:sp>
    </p:spTree>
    <p:extLst>
      <p:ext uri="{BB962C8B-B14F-4D97-AF65-F5344CB8AC3E}">
        <p14:creationId xmlns:p14="http://schemas.microsoft.com/office/powerpoint/2010/main" val="1687947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CC4BB9-6123-B24D-A562-CF2CC9A0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306" y="2506442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КРОВЬ</a:t>
            </a:r>
          </a:p>
        </p:txBody>
      </p:sp>
    </p:spTree>
    <p:extLst>
      <p:ext uri="{BB962C8B-B14F-4D97-AF65-F5344CB8AC3E}">
        <p14:creationId xmlns:p14="http://schemas.microsoft.com/office/powerpoint/2010/main" val="374662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09E99-759A-7B49-A330-A7FA20EB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202" y="247171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ЛУНА</a:t>
            </a:r>
          </a:p>
        </p:txBody>
      </p:sp>
    </p:spTree>
    <p:extLst>
      <p:ext uri="{BB962C8B-B14F-4D97-AF65-F5344CB8AC3E}">
        <p14:creationId xmlns:p14="http://schemas.microsoft.com/office/powerpoint/2010/main" val="3192780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D62DA-F72E-214E-8D3D-174B264C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552" y="246014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ЗАКЛИНАНИЕ</a:t>
            </a:r>
          </a:p>
        </p:txBody>
      </p:sp>
    </p:spTree>
    <p:extLst>
      <p:ext uri="{BB962C8B-B14F-4D97-AF65-F5344CB8AC3E}">
        <p14:creationId xmlns:p14="http://schemas.microsoft.com/office/powerpoint/2010/main" val="234485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AFBEC-C90B-5C45-BAA5-195A35A99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767" y="243699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БОЛОТО</a:t>
            </a:r>
          </a:p>
        </p:txBody>
      </p:sp>
    </p:spTree>
    <p:extLst>
      <p:ext uri="{BB962C8B-B14F-4D97-AF65-F5344CB8AC3E}">
        <p14:creationId xmlns:p14="http://schemas.microsoft.com/office/powerpoint/2010/main" val="394629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FC4EA-B843-1042-947B-66D529CC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965" y="2610614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ОБОРОТЕНЬ</a:t>
            </a:r>
          </a:p>
        </p:txBody>
      </p:sp>
    </p:spTree>
    <p:extLst>
      <p:ext uri="{BB962C8B-B14F-4D97-AF65-F5344CB8AC3E}">
        <p14:creationId xmlns:p14="http://schemas.microsoft.com/office/powerpoint/2010/main" val="2807624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BEA8F-0B3A-D44E-A8BD-A791FDBCC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985" y="2390694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КЛОУН</a:t>
            </a:r>
          </a:p>
        </p:txBody>
      </p:sp>
    </p:spTree>
    <p:extLst>
      <p:ext uri="{BB962C8B-B14F-4D97-AF65-F5344CB8AC3E}">
        <p14:creationId xmlns:p14="http://schemas.microsoft.com/office/powerpoint/2010/main" val="3191401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6427A-8402-424C-B55F-8DB51C6B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83" y="2355970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ГРОЗА</a:t>
            </a:r>
          </a:p>
        </p:txBody>
      </p:sp>
    </p:spTree>
    <p:extLst>
      <p:ext uri="{BB962C8B-B14F-4D97-AF65-F5344CB8AC3E}">
        <p14:creationId xmlns:p14="http://schemas.microsoft.com/office/powerpoint/2010/main" val="3734501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4B5A9-1957-DE42-85FF-B4CA67D4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479" y="276621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СКРИП</a:t>
            </a:r>
          </a:p>
        </p:txBody>
      </p:sp>
    </p:spTree>
    <p:extLst>
      <p:ext uri="{BB962C8B-B14F-4D97-AF65-F5344CB8AC3E}">
        <p14:creationId xmlns:p14="http://schemas.microsoft.com/office/powerpoint/2010/main" val="1773441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30E9C-541A-4947-A8EA-572C26B2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985" y="2217074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СВЕЧИ</a:t>
            </a:r>
          </a:p>
        </p:txBody>
      </p:sp>
    </p:spTree>
    <p:extLst>
      <p:ext uri="{BB962C8B-B14F-4D97-AF65-F5344CB8AC3E}">
        <p14:creationId xmlns:p14="http://schemas.microsoft.com/office/powerpoint/2010/main" val="3220823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E0681-148E-6F49-9EC0-8AE5F7360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778" y="243699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ПЛАЩ</a:t>
            </a:r>
          </a:p>
        </p:txBody>
      </p:sp>
    </p:spTree>
    <p:extLst>
      <p:ext uri="{BB962C8B-B14F-4D97-AF65-F5344CB8AC3E}">
        <p14:creationId xmlns:p14="http://schemas.microsoft.com/office/powerpoint/2010/main" val="1932464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02B72-1944-2144-8AA1-809BE702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537" y="276621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ТЫКВА</a:t>
            </a:r>
          </a:p>
        </p:txBody>
      </p:sp>
    </p:spTree>
    <p:extLst>
      <p:ext uri="{BB962C8B-B14F-4D97-AF65-F5344CB8AC3E}">
        <p14:creationId xmlns:p14="http://schemas.microsoft.com/office/powerpoint/2010/main" val="1175726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89E7B-19D6-1F45-AB5D-C5A54037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790" y="2494867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ШРАМ</a:t>
            </a:r>
          </a:p>
        </p:txBody>
      </p:sp>
    </p:spTree>
    <p:extLst>
      <p:ext uri="{BB962C8B-B14F-4D97-AF65-F5344CB8AC3E}">
        <p14:creationId xmlns:p14="http://schemas.microsoft.com/office/powerpoint/2010/main" val="3513814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4664D-7468-A84B-9EA8-410BE5CD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666" y="261061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БЕНЗОПИЛА</a:t>
            </a:r>
          </a:p>
        </p:txBody>
      </p:sp>
    </p:spTree>
    <p:extLst>
      <p:ext uri="{BB962C8B-B14F-4D97-AF65-F5344CB8AC3E}">
        <p14:creationId xmlns:p14="http://schemas.microsoft.com/office/powerpoint/2010/main" val="2496002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1CD8C5-4665-7C4A-BB92-36141820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744" y="2656913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ШЕРСТЬ</a:t>
            </a:r>
          </a:p>
        </p:txBody>
      </p:sp>
    </p:spTree>
    <p:extLst>
      <p:ext uri="{BB962C8B-B14F-4D97-AF65-F5344CB8AC3E}">
        <p14:creationId xmlns:p14="http://schemas.microsoft.com/office/powerpoint/2010/main" val="3173788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6DE24-ABFD-BC42-90B9-B254DA286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2342" y="2425419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КЛЫКИ</a:t>
            </a:r>
          </a:p>
        </p:txBody>
      </p:sp>
    </p:spTree>
    <p:extLst>
      <p:ext uri="{BB962C8B-B14F-4D97-AF65-F5344CB8AC3E}">
        <p14:creationId xmlns:p14="http://schemas.microsoft.com/office/powerpoint/2010/main" val="2124538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C7B8B-D85F-714E-93BA-A63ADA718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549" y="2575890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ЛЮДОЕД</a:t>
            </a:r>
          </a:p>
        </p:txBody>
      </p:sp>
    </p:spTree>
    <p:extLst>
      <p:ext uri="{BB962C8B-B14F-4D97-AF65-F5344CB8AC3E}">
        <p14:creationId xmlns:p14="http://schemas.microsoft.com/office/powerpoint/2010/main" val="2997609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BB186-4FC9-3D46-8128-0CC7C3D4B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6270" y="259903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ЧЕРТ</a:t>
            </a:r>
          </a:p>
        </p:txBody>
      </p:sp>
    </p:spTree>
    <p:extLst>
      <p:ext uri="{BB962C8B-B14F-4D97-AF65-F5344CB8AC3E}">
        <p14:creationId xmlns:p14="http://schemas.microsoft.com/office/powerpoint/2010/main" val="934136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997D4-CB1A-1749-9716-053C9D177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354" y="2483292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ТЕМНОТА</a:t>
            </a:r>
          </a:p>
        </p:txBody>
      </p:sp>
    </p:spTree>
    <p:extLst>
      <p:ext uri="{BB962C8B-B14F-4D97-AF65-F5344CB8AC3E}">
        <p14:creationId xmlns:p14="http://schemas.microsoft.com/office/powerpoint/2010/main" val="3915474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71925-7A20-6643-AE5E-5E053642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792" y="2575889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ЭКЗОРЦИЗМ</a:t>
            </a:r>
          </a:p>
        </p:txBody>
      </p:sp>
    </p:spTree>
    <p:extLst>
      <p:ext uri="{BB962C8B-B14F-4D97-AF65-F5344CB8AC3E}">
        <p14:creationId xmlns:p14="http://schemas.microsoft.com/office/powerpoint/2010/main" val="42633265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20373E-88C5-A94C-B199-71BAAD09B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179" y="2379119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ТВАРЬ</a:t>
            </a:r>
          </a:p>
        </p:txBody>
      </p:sp>
    </p:spTree>
    <p:extLst>
      <p:ext uri="{BB962C8B-B14F-4D97-AF65-F5344CB8AC3E}">
        <p14:creationId xmlns:p14="http://schemas.microsoft.com/office/powerpoint/2010/main" val="6113781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5B4E64-54D6-E847-81C4-6325AAF5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529" y="2552740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ПРИВИДЕНИЕ</a:t>
            </a:r>
          </a:p>
        </p:txBody>
      </p:sp>
    </p:spTree>
    <p:extLst>
      <p:ext uri="{BB962C8B-B14F-4D97-AF65-F5344CB8AC3E}">
        <p14:creationId xmlns:p14="http://schemas.microsoft.com/office/powerpoint/2010/main" val="49005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28A69-8DE2-F94B-B346-61EA1402D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939" y="2471717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СКАЗКА</a:t>
            </a:r>
          </a:p>
        </p:txBody>
      </p:sp>
    </p:spTree>
    <p:extLst>
      <p:ext uri="{BB962C8B-B14F-4D97-AF65-F5344CB8AC3E}">
        <p14:creationId xmlns:p14="http://schemas.microsoft.com/office/powerpoint/2010/main" val="1568445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1F5E7-33FC-FC45-95C2-E3DDA9614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180" y="2575890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СТРАХ</a:t>
            </a:r>
          </a:p>
        </p:txBody>
      </p:sp>
    </p:spTree>
    <p:extLst>
      <p:ext uri="{BB962C8B-B14F-4D97-AF65-F5344CB8AC3E}">
        <p14:creationId xmlns:p14="http://schemas.microsoft.com/office/powerpoint/2010/main" val="27105177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016F2-9BEB-E945-A2C3-D626DD1EB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468" y="2541166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ПЕЩЕРА</a:t>
            </a:r>
          </a:p>
        </p:txBody>
      </p:sp>
    </p:spTree>
    <p:extLst>
      <p:ext uri="{BB962C8B-B14F-4D97-AF65-F5344CB8AC3E}">
        <p14:creationId xmlns:p14="http://schemas.microsoft.com/office/powerpoint/2010/main" val="2521883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ED7A4-49BA-3E41-968C-906AA7F0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438" y="262218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ЛЕТУЧАЯ МЫШЬ</a:t>
            </a:r>
          </a:p>
        </p:txBody>
      </p:sp>
    </p:spTree>
    <p:extLst>
      <p:ext uri="{BB962C8B-B14F-4D97-AF65-F5344CB8AC3E}">
        <p14:creationId xmlns:p14="http://schemas.microsoft.com/office/powerpoint/2010/main" val="843381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43</Words>
  <Application>Microsoft Macintosh PowerPoint</Application>
  <PresentationFormat>Широкоэкранный</PresentationFormat>
  <Paragraphs>40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Тема Office</vt:lpstr>
      <vt:lpstr>Презентация PowerPoint</vt:lpstr>
      <vt:lpstr>ФРЕДДИ КРЮГЕР</vt:lpstr>
      <vt:lpstr>СТОН</vt:lpstr>
      <vt:lpstr>ЗВОНОК</vt:lpstr>
      <vt:lpstr>ЧЕСНОК</vt:lpstr>
      <vt:lpstr>КРЕСТ</vt:lpstr>
      <vt:lpstr>ЧЕРНАЯ КОШКА</vt:lpstr>
      <vt:lpstr>КОЛДОВСТВО</vt:lpstr>
      <vt:lpstr>КОГТИ</vt:lpstr>
      <vt:lpstr>ВЕДЬМА</vt:lpstr>
      <vt:lpstr>КРИК</vt:lpstr>
      <vt:lpstr>ВАМПИР</vt:lpstr>
      <vt:lpstr>МОЛИТВА</vt:lpstr>
      <vt:lpstr>КОЖА</vt:lpstr>
      <vt:lpstr>КОЛ</vt:lpstr>
      <vt:lpstr>ЗОМБИ</vt:lpstr>
      <vt:lpstr>КРОВЬ</vt:lpstr>
      <vt:lpstr>ЛУНА</vt:lpstr>
      <vt:lpstr>ЗАКЛИНАНИЕ</vt:lpstr>
      <vt:lpstr>БОЛОТО</vt:lpstr>
      <vt:lpstr>ОБОРОТЕНЬ</vt:lpstr>
      <vt:lpstr>КЛОУН</vt:lpstr>
      <vt:lpstr>ГРОЗА</vt:lpstr>
      <vt:lpstr>СКРИП</vt:lpstr>
      <vt:lpstr>СВЕЧИ</vt:lpstr>
      <vt:lpstr>ПЛАЩ</vt:lpstr>
      <vt:lpstr>ТЫКВА</vt:lpstr>
      <vt:lpstr>ШРАМ</vt:lpstr>
      <vt:lpstr>БЕНЗОПИЛА</vt:lpstr>
      <vt:lpstr>ШЕРСТЬ</vt:lpstr>
      <vt:lpstr>КЛЫКИ</vt:lpstr>
      <vt:lpstr>ЛЮДОЕД</vt:lpstr>
      <vt:lpstr>ЧЕРТ</vt:lpstr>
      <vt:lpstr>ТЕМНОТА</vt:lpstr>
      <vt:lpstr>ЭКЗОРЦИЗМ</vt:lpstr>
      <vt:lpstr>ТВАРЬ</vt:lpstr>
      <vt:lpstr>ПРИВИДЕНИЕ</vt:lpstr>
      <vt:lpstr>СКАЗКА</vt:lpstr>
      <vt:lpstr>СТРАХ</vt:lpstr>
      <vt:lpstr>ПЕЩЕРА</vt:lpstr>
      <vt:lpstr>ЛЕТУЧАЯ МЫШЬ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3</cp:revision>
  <dcterms:created xsi:type="dcterms:W3CDTF">2019-11-01T03:44:29Z</dcterms:created>
  <dcterms:modified xsi:type="dcterms:W3CDTF">2019-11-01T04:14:02Z</dcterms:modified>
</cp:coreProperties>
</file>