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9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D6407-80DA-1546-BDA1-D6F8AF7B16F0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40DF-09E9-F045-9523-1CC3B0060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75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D6407-80DA-1546-BDA1-D6F8AF7B16F0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40DF-09E9-F045-9523-1CC3B0060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96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D6407-80DA-1546-BDA1-D6F8AF7B16F0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40DF-09E9-F045-9523-1CC3B0060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445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D6407-80DA-1546-BDA1-D6F8AF7B16F0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40DF-09E9-F045-9523-1CC3B0060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675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D6407-80DA-1546-BDA1-D6F8AF7B16F0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40DF-09E9-F045-9523-1CC3B0060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27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D6407-80DA-1546-BDA1-D6F8AF7B16F0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40DF-09E9-F045-9523-1CC3B0060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231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D6407-80DA-1546-BDA1-D6F8AF7B16F0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40DF-09E9-F045-9523-1CC3B0060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94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D6407-80DA-1546-BDA1-D6F8AF7B16F0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40DF-09E9-F045-9523-1CC3B0060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614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D6407-80DA-1546-BDA1-D6F8AF7B16F0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40DF-09E9-F045-9523-1CC3B0060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934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D6407-80DA-1546-BDA1-D6F8AF7B16F0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40DF-09E9-F045-9523-1CC3B0060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767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D6407-80DA-1546-BDA1-D6F8AF7B16F0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840DF-09E9-F045-9523-1CC3B0060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984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D6407-80DA-1546-BDA1-D6F8AF7B16F0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840DF-09E9-F045-9523-1CC3B00601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805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2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9652" cy="7706033"/>
          </a:xfrm>
        </p:spPr>
      </p:pic>
    </p:spTree>
    <p:extLst>
      <p:ext uri="{BB962C8B-B14F-4D97-AF65-F5344CB8AC3E}">
        <p14:creationId xmlns:p14="http://schemas.microsoft.com/office/powerpoint/2010/main" val="270897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251" y="-44246"/>
            <a:ext cx="4601497" cy="6902246"/>
          </a:xfrm>
        </p:spPr>
      </p:pic>
    </p:spTree>
    <p:extLst>
      <p:ext uri="{BB962C8B-B14F-4D97-AF65-F5344CB8AC3E}">
        <p14:creationId xmlns:p14="http://schemas.microsoft.com/office/powerpoint/2010/main" val="303606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287" y="1825625"/>
            <a:ext cx="6171426" cy="4351338"/>
          </a:xfrm>
        </p:spPr>
      </p:pic>
    </p:spTree>
    <p:extLst>
      <p:ext uri="{BB962C8B-B14F-4D97-AF65-F5344CB8AC3E}">
        <p14:creationId xmlns:p14="http://schemas.microsoft.com/office/powerpoint/2010/main" val="562620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0"/>
            <a:ext cx="11950700" cy="6722269"/>
          </a:xfrm>
        </p:spPr>
      </p:pic>
    </p:spTree>
    <p:extLst>
      <p:ext uri="{BB962C8B-B14F-4D97-AF65-F5344CB8AC3E}">
        <p14:creationId xmlns:p14="http://schemas.microsoft.com/office/powerpoint/2010/main" val="1045473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3165"/>
            <a:ext cx="12192000" cy="8106807"/>
          </a:xfrm>
        </p:spPr>
      </p:pic>
    </p:spTree>
    <p:extLst>
      <p:ext uri="{BB962C8B-B14F-4D97-AF65-F5344CB8AC3E}">
        <p14:creationId xmlns:p14="http://schemas.microsoft.com/office/powerpoint/2010/main" val="1629629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3574"/>
            <a:ext cx="12192000" cy="7081573"/>
          </a:xfrm>
        </p:spPr>
      </p:pic>
    </p:spTree>
    <p:extLst>
      <p:ext uri="{BB962C8B-B14F-4D97-AF65-F5344CB8AC3E}">
        <p14:creationId xmlns:p14="http://schemas.microsoft.com/office/powerpoint/2010/main" val="1172073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5662"/>
          </a:xfrm>
        </p:spPr>
      </p:pic>
    </p:spTree>
    <p:extLst>
      <p:ext uri="{BB962C8B-B14F-4D97-AF65-F5344CB8AC3E}">
        <p14:creationId xmlns:p14="http://schemas.microsoft.com/office/powerpoint/2010/main" val="178560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9920"/>
            <a:ext cx="12192000" cy="8138160"/>
          </a:xfrm>
        </p:spPr>
      </p:pic>
    </p:spTree>
    <p:extLst>
      <p:ext uri="{BB962C8B-B14F-4D97-AF65-F5344CB8AC3E}">
        <p14:creationId xmlns:p14="http://schemas.microsoft.com/office/powerpoint/2010/main" val="682216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706"/>
            <a:ext cx="12192000" cy="8128000"/>
          </a:xfrm>
        </p:spPr>
      </p:pic>
    </p:spTree>
    <p:extLst>
      <p:ext uri="{BB962C8B-B14F-4D97-AF65-F5344CB8AC3E}">
        <p14:creationId xmlns:p14="http://schemas.microsoft.com/office/powerpoint/2010/main" val="11046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800" y="-42334"/>
            <a:ext cx="8280400" cy="6900334"/>
          </a:xfrm>
          <a:solidFill>
            <a:schemeClr val="tx1">
              <a:lumMod val="50000"/>
              <a:lumOff val="5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972713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706"/>
            <a:ext cx="12192000" cy="8128000"/>
          </a:xfrm>
        </p:spPr>
      </p:pic>
    </p:spTree>
    <p:extLst>
      <p:ext uri="{BB962C8B-B14F-4D97-AF65-F5344CB8AC3E}">
        <p14:creationId xmlns:p14="http://schemas.microsoft.com/office/powerpoint/2010/main" val="970071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1650"/>
          </a:xfrm>
        </p:spPr>
      </p:pic>
    </p:spTree>
    <p:extLst>
      <p:ext uri="{BB962C8B-B14F-4D97-AF65-F5344CB8AC3E}">
        <p14:creationId xmlns:p14="http://schemas.microsoft.com/office/powerpoint/2010/main" val="1493678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495" y="-1"/>
            <a:ext cx="12401495" cy="7151529"/>
          </a:xfrm>
        </p:spPr>
      </p:pic>
    </p:spTree>
    <p:extLst>
      <p:ext uri="{BB962C8B-B14F-4D97-AF65-F5344CB8AC3E}">
        <p14:creationId xmlns:p14="http://schemas.microsoft.com/office/powerpoint/2010/main" val="839854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132"/>
            <a:ext cx="12192000" cy="8203121"/>
          </a:xfrm>
        </p:spPr>
      </p:pic>
    </p:spTree>
    <p:extLst>
      <p:ext uri="{BB962C8B-B14F-4D97-AF65-F5344CB8AC3E}">
        <p14:creationId xmlns:p14="http://schemas.microsoft.com/office/powerpoint/2010/main" val="1921103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3" y="-354807"/>
            <a:ext cx="10311693" cy="7733770"/>
          </a:xfrm>
        </p:spPr>
      </p:pic>
    </p:spTree>
    <p:extLst>
      <p:ext uri="{BB962C8B-B14F-4D97-AF65-F5344CB8AC3E}">
        <p14:creationId xmlns:p14="http://schemas.microsoft.com/office/powerpoint/2010/main" val="2142803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05731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6858000"/>
          </a:xfrm>
        </p:spPr>
      </p:pic>
    </p:spTree>
    <p:extLst>
      <p:ext uri="{BB962C8B-B14F-4D97-AF65-F5344CB8AC3E}">
        <p14:creationId xmlns:p14="http://schemas.microsoft.com/office/powerpoint/2010/main" val="1073164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39537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406" y="0"/>
            <a:ext cx="9719187" cy="6479458"/>
          </a:xfrm>
        </p:spPr>
      </p:pic>
    </p:spTree>
    <p:extLst>
      <p:ext uri="{BB962C8B-B14F-4D97-AF65-F5344CB8AC3E}">
        <p14:creationId xmlns:p14="http://schemas.microsoft.com/office/powerpoint/2010/main" val="7531570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73742"/>
            <a:ext cx="10397613" cy="6931742"/>
          </a:xfrm>
        </p:spPr>
      </p:pic>
    </p:spTree>
    <p:extLst>
      <p:ext uri="{BB962C8B-B14F-4D97-AF65-F5344CB8AC3E}">
        <p14:creationId xmlns:p14="http://schemas.microsoft.com/office/powerpoint/2010/main" val="111728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3478" y="2533138"/>
            <a:ext cx="10515600" cy="1325563"/>
          </a:xfrm>
        </p:spPr>
        <p:txBody>
          <a:bodyPr>
            <a:noAutofit/>
          </a:bodyPr>
          <a:lstStyle/>
          <a:p>
            <a:r>
              <a:rPr lang="ru-RU" sz="9600" b="1" dirty="0"/>
              <a:t>ВЫПЬЕМ???</a:t>
            </a:r>
          </a:p>
        </p:txBody>
      </p:sp>
    </p:spTree>
    <p:extLst>
      <p:ext uri="{BB962C8B-B14F-4D97-AF65-F5344CB8AC3E}">
        <p14:creationId xmlns:p14="http://schemas.microsoft.com/office/powerpoint/2010/main" val="8403657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</Words>
  <Application>Microsoft Macintosh PowerPoint</Application>
  <PresentationFormat>Широкоэкранный</PresentationFormat>
  <Paragraphs>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ВЫПЬЕМ???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Microsoft Office</dc:creator>
  <cp:lastModifiedBy>Microsoft Office User</cp:lastModifiedBy>
  <cp:revision>3</cp:revision>
  <dcterms:created xsi:type="dcterms:W3CDTF">2019-09-12T03:51:39Z</dcterms:created>
  <dcterms:modified xsi:type="dcterms:W3CDTF">2020-11-06T17:04:14Z</dcterms:modified>
</cp:coreProperties>
</file>