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109" r:id="rId2"/>
    <p:sldId id="1092" r:id="rId3"/>
    <p:sldId id="1106" r:id="rId4"/>
    <p:sldId id="1107" r:id="rId5"/>
    <p:sldId id="1093" r:id="rId6"/>
    <p:sldId id="1108" r:id="rId7"/>
    <p:sldId id="1105" r:id="rId8"/>
    <p:sldId id="111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mers" id="{788F5F76-F326-40EE-9994-86880D8009D3}">
          <p14:sldIdLst>
            <p14:sldId id="1109"/>
            <p14:sldId id="1092"/>
            <p14:sldId id="1106"/>
            <p14:sldId id="1107"/>
            <p14:sldId id="1093"/>
            <p14:sldId id="1108"/>
            <p14:sldId id="1105"/>
          </p14:sldIdLst>
        </p14:section>
        <p14:section name="БОНУС треки для таймеров" id="{6B24EC97-F4FE-438D-8399-78EF4ADDDDFD}">
          <p14:sldIdLst>
            <p14:sldId id="11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1EC4"/>
    <a:srgbClr val="D1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94660"/>
  </p:normalViewPr>
  <p:slideViewPr>
    <p:cSldViewPr snapToGrid="0">
      <p:cViewPr>
        <p:scale>
          <a:sx n="50" d="100"/>
          <a:sy n="50" d="100"/>
        </p:scale>
        <p:origin x="78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26AC-D344-4263-AFB0-2943DF8C322B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2CC30-D95A-4B6D-8DE7-BF3EED3D18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407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46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531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23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29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20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6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546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8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6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2AC07-DB0F-459A-8807-F337CE71D479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B0719-6663-4556-AD76-83BAE10DD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48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p3"/><Relationship Id="rId5" Type="http://schemas.microsoft.com/office/2007/relationships/media" Target="../media/media3.mp3"/><Relationship Id="rId10" Type="http://schemas.openxmlformats.org/officeDocument/2006/relationships/image" Target="../media/image4.png"/><Relationship Id="rId4" Type="http://schemas.openxmlformats.org/officeDocument/2006/relationships/video" Target="../media/media2.mp4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4.mp4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5.mp3"/><Relationship Id="rId5" Type="http://schemas.microsoft.com/office/2007/relationships/media" Target="../media/media5.mp3"/><Relationship Id="rId10" Type="http://schemas.openxmlformats.org/officeDocument/2006/relationships/image" Target="../media/image4.png"/><Relationship Id="rId4" Type="http://schemas.openxmlformats.org/officeDocument/2006/relationships/video" Target="../media/media4.mp4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6.mp4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7.mp3"/><Relationship Id="rId5" Type="http://schemas.microsoft.com/office/2007/relationships/media" Target="../media/media7.mp3"/><Relationship Id="rId10" Type="http://schemas.openxmlformats.org/officeDocument/2006/relationships/image" Target="../media/image4.png"/><Relationship Id="rId4" Type="http://schemas.openxmlformats.org/officeDocument/2006/relationships/video" Target="../media/media6.mp4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1.m4a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audio" Target="../media/media9.mp3"/><Relationship Id="rId5" Type="http://schemas.microsoft.com/office/2007/relationships/media" Target="../media/media9.mp3"/><Relationship Id="rId10" Type="http://schemas.openxmlformats.org/officeDocument/2006/relationships/image" Target="../media/image4.png"/><Relationship Id="rId4" Type="http://schemas.openxmlformats.org/officeDocument/2006/relationships/audio" Target="../media/media1.m4a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0.mp4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11.mp3"/><Relationship Id="rId5" Type="http://schemas.microsoft.com/office/2007/relationships/media" Target="../media/media11.mp3"/><Relationship Id="rId10" Type="http://schemas.openxmlformats.org/officeDocument/2006/relationships/image" Target="../media/image4.png"/><Relationship Id="rId4" Type="http://schemas.openxmlformats.org/officeDocument/2006/relationships/video" Target="../media/media10.mp4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1.m4a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audio" Target="../media/media13.mp3"/><Relationship Id="rId5" Type="http://schemas.microsoft.com/office/2007/relationships/media" Target="../media/media13.mp3"/><Relationship Id="rId10" Type="http://schemas.openxmlformats.org/officeDocument/2006/relationships/image" Target="../media/image4.png"/><Relationship Id="rId4" Type="http://schemas.openxmlformats.org/officeDocument/2006/relationships/audio" Target="../media/media1.m4a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14.mp4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15.mp3"/><Relationship Id="rId5" Type="http://schemas.microsoft.com/office/2007/relationships/media" Target="../media/media15.mp3"/><Relationship Id="rId10" Type="http://schemas.openxmlformats.org/officeDocument/2006/relationships/image" Target="../media/image4.png"/><Relationship Id="rId4" Type="http://schemas.openxmlformats.org/officeDocument/2006/relationships/video" Target="../media/media14.mp4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audio" Target="../media/media27.mp3"/><Relationship Id="rId21" Type="http://schemas.microsoft.com/office/2007/relationships/media" Target="../media/media25.mp3"/><Relationship Id="rId34" Type="http://schemas.openxmlformats.org/officeDocument/2006/relationships/audio" Target="../media/media31.mp3"/><Relationship Id="rId42" Type="http://schemas.openxmlformats.org/officeDocument/2006/relationships/audio" Target="../media/media35.mp3"/><Relationship Id="rId47" Type="http://schemas.microsoft.com/office/2007/relationships/media" Target="../media/media37.mp3"/><Relationship Id="rId50" Type="http://schemas.openxmlformats.org/officeDocument/2006/relationships/audio" Target="../media/media38.mp3"/><Relationship Id="rId55" Type="http://schemas.microsoft.com/office/2007/relationships/media" Target="../media/media41.mp3"/><Relationship Id="rId63" Type="http://schemas.openxmlformats.org/officeDocument/2006/relationships/slideLayout" Target="../slideLayouts/slideLayout2.xml"/><Relationship Id="rId7" Type="http://schemas.microsoft.com/office/2007/relationships/media" Target="../media/media18.mp3"/><Relationship Id="rId2" Type="http://schemas.openxmlformats.org/officeDocument/2006/relationships/audio" Target="../media/media1.m4a"/><Relationship Id="rId16" Type="http://schemas.openxmlformats.org/officeDocument/2006/relationships/audio" Target="../media/media22.mp3"/><Relationship Id="rId29" Type="http://schemas.microsoft.com/office/2007/relationships/media" Target="../media/media29.mp3"/><Relationship Id="rId11" Type="http://schemas.microsoft.com/office/2007/relationships/media" Target="../media/media20.mp3"/><Relationship Id="rId24" Type="http://schemas.openxmlformats.org/officeDocument/2006/relationships/audio" Target="../media/media26.mp3"/><Relationship Id="rId32" Type="http://schemas.openxmlformats.org/officeDocument/2006/relationships/audio" Target="../media/media30.mp3"/><Relationship Id="rId37" Type="http://schemas.microsoft.com/office/2007/relationships/media" Target="../media/media33.mp3"/><Relationship Id="rId40" Type="http://schemas.openxmlformats.org/officeDocument/2006/relationships/audio" Target="../media/media34.mp3"/><Relationship Id="rId45" Type="http://schemas.microsoft.com/office/2007/relationships/media" Target="../media/media36.mp3"/><Relationship Id="rId53" Type="http://schemas.microsoft.com/office/2007/relationships/media" Target="../media/media40.mp3"/><Relationship Id="rId58" Type="http://schemas.openxmlformats.org/officeDocument/2006/relationships/audio" Target="../media/media42.mp3"/><Relationship Id="rId66" Type="http://schemas.openxmlformats.org/officeDocument/2006/relationships/image" Target="../media/image12.png"/><Relationship Id="rId5" Type="http://schemas.microsoft.com/office/2007/relationships/media" Target="../media/media17.mp3"/><Relationship Id="rId61" Type="http://schemas.microsoft.com/office/2007/relationships/media" Target="../media/media44.mp3"/><Relationship Id="rId19" Type="http://schemas.microsoft.com/office/2007/relationships/media" Target="../media/media24.mp3"/><Relationship Id="rId14" Type="http://schemas.openxmlformats.org/officeDocument/2006/relationships/audio" Target="../media/media21.mp3"/><Relationship Id="rId22" Type="http://schemas.openxmlformats.org/officeDocument/2006/relationships/audio" Target="../media/media25.mp3"/><Relationship Id="rId27" Type="http://schemas.microsoft.com/office/2007/relationships/media" Target="../media/media28.mp3"/><Relationship Id="rId30" Type="http://schemas.openxmlformats.org/officeDocument/2006/relationships/audio" Target="../media/media29.mp3"/><Relationship Id="rId35" Type="http://schemas.microsoft.com/office/2007/relationships/media" Target="../media/media32.mp3"/><Relationship Id="rId43" Type="http://schemas.microsoft.com/office/2007/relationships/media" Target="../media/media13.mp3"/><Relationship Id="rId48" Type="http://schemas.openxmlformats.org/officeDocument/2006/relationships/audio" Target="../media/media37.mp3"/><Relationship Id="rId56" Type="http://schemas.openxmlformats.org/officeDocument/2006/relationships/audio" Target="../media/media41.mp3"/><Relationship Id="rId64" Type="http://schemas.openxmlformats.org/officeDocument/2006/relationships/image" Target="../media/image11.jpeg"/><Relationship Id="rId8" Type="http://schemas.openxmlformats.org/officeDocument/2006/relationships/audio" Target="../media/media18.mp3"/><Relationship Id="rId51" Type="http://schemas.microsoft.com/office/2007/relationships/media" Target="../media/media39.mp3"/><Relationship Id="rId3" Type="http://schemas.microsoft.com/office/2007/relationships/media" Target="../media/media16.mp3"/><Relationship Id="rId12" Type="http://schemas.openxmlformats.org/officeDocument/2006/relationships/audio" Target="../media/media20.mp3"/><Relationship Id="rId17" Type="http://schemas.microsoft.com/office/2007/relationships/media" Target="../media/media23.mp3"/><Relationship Id="rId25" Type="http://schemas.microsoft.com/office/2007/relationships/media" Target="../media/media27.mp3"/><Relationship Id="rId33" Type="http://schemas.microsoft.com/office/2007/relationships/media" Target="../media/media31.mp3"/><Relationship Id="rId38" Type="http://schemas.openxmlformats.org/officeDocument/2006/relationships/audio" Target="../media/media33.mp3"/><Relationship Id="rId46" Type="http://schemas.openxmlformats.org/officeDocument/2006/relationships/audio" Target="../media/media36.mp3"/><Relationship Id="rId59" Type="http://schemas.microsoft.com/office/2007/relationships/media" Target="../media/media43.mp3"/><Relationship Id="rId67" Type="http://schemas.microsoft.com/office/2007/relationships/hdphoto" Target="../media/hdphoto1.wdp"/><Relationship Id="rId20" Type="http://schemas.openxmlformats.org/officeDocument/2006/relationships/audio" Target="../media/media24.mp3"/><Relationship Id="rId41" Type="http://schemas.microsoft.com/office/2007/relationships/media" Target="../media/media35.mp3"/><Relationship Id="rId54" Type="http://schemas.openxmlformats.org/officeDocument/2006/relationships/audio" Target="../media/media40.mp3"/><Relationship Id="rId62" Type="http://schemas.openxmlformats.org/officeDocument/2006/relationships/audio" Target="../media/media44.mp3"/><Relationship Id="rId1" Type="http://schemas.microsoft.com/office/2007/relationships/media" Target="../media/media1.m4a"/><Relationship Id="rId6" Type="http://schemas.openxmlformats.org/officeDocument/2006/relationships/audio" Target="../media/media17.mp3"/><Relationship Id="rId15" Type="http://schemas.microsoft.com/office/2007/relationships/media" Target="../media/media22.mp3"/><Relationship Id="rId23" Type="http://schemas.microsoft.com/office/2007/relationships/media" Target="../media/media26.mp3"/><Relationship Id="rId28" Type="http://schemas.openxmlformats.org/officeDocument/2006/relationships/audio" Target="../media/media28.mp3"/><Relationship Id="rId36" Type="http://schemas.openxmlformats.org/officeDocument/2006/relationships/audio" Target="../media/media32.mp3"/><Relationship Id="rId49" Type="http://schemas.microsoft.com/office/2007/relationships/media" Target="../media/media38.mp3"/><Relationship Id="rId57" Type="http://schemas.microsoft.com/office/2007/relationships/media" Target="../media/media42.mp3"/><Relationship Id="rId10" Type="http://schemas.openxmlformats.org/officeDocument/2006/relationships/audio" Target="../media/media19.mp3"/><Relationship Id="rId31" Type="http://schemas.microsoft.com/office/2007/relationships/media" Target="../media/media30.mp3"/><Relationship Id="rId44" Type="http://schemas.openxmlformats.org/officeDocument/2006/relationships/audio" Target="../media/media13.mp3"/><Relationship Id="rId52" Type="http://schemas.openxmlformats.org/officeDocument/2006/relationships/audio" Target="../media/media39.mp3"/><Relationship Id="rId60" Type="http://schemas.openxmlformats.org/officeDocument/2006/relationships/audio" Target="../media/media43.mp3"/><Relationship Id="rId65" Type="http://schemas.openxmlformats.org/officeDocument/2006/relationships/image" Target="../media/image2.png"/><Relationship Id="rId4" Type="http://schemas.openxmlformats.org/officeDocument/2006/relationships/audio" Target="../media/media16.mp3"/><Relationship Id="rId9" Type="http://schemas.microsoft.com/office/2007/relationships/media" Target="../media/media19.mp3"/><Relationship Id="rId13" Type="http://schemas.microsoft.com/office/2007/relationships/media" Target="../media/media21.mp3"/><Relationship Id="rId18" Type="http://schemas.openxmlformats.org/officeDocument/2006/relationships/audio" Target="../media/media23.mp3"/><Relationship Id="rId39" Type="http://schemas.microsoft.com/office/2007/relationships/media" Target="../media/media34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58780" y="-53266"/>
            <a:ext cx="487363" cy="487363"/>
          </a:xfrm>
          <a:prstGeom prst="rect">
            <a:avLst/>
          </a:prstGeom>
        </p:spPr>
      </p:pic>
      <p:pic>
        <p:nvPicPr>
          <p:cNvPr id="3" name="10_sec_timer-480p_000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0702" t="29236" r="21451" b="26597"/>
          <a:stretch/>
        </p:blipFill>
        <p:spPr>
          <a:xfrm>
            <a:off x="5324939" y="209552"/>
            <a:ext cx="1507703" cy="647030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4" name="10_sec_gon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58780" y="1196975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58780" y="-53266"/>
            <a:ext cx="487363" cy="487363"/>
          </a:xfrm>
          <a:prstGeom prst="rect">
            <a:avLst/>
          </a:prstGeom>
        </p:spPr>
      </p:pic>
      <p:pic>
        <p:nvPicPr>
          <p:cNvPr id="2" name="15_sec_timer-480p_000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2522" t="30486" r="22677" b="29931"/>
          <a:stretch/>
        </p:blipFill>
        <p:spPr>
          <a:xfrm>
            <a:off x="5324939" y="190415"/>
            <a:ext cx="1507703" cy="612102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3" name="15sec-house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19899" y="497717"/>
            <a:ext cx="609600" cy="6096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3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58780" y="-53266"/>
            <a:ext cx="487363" cy="487363"/>
          </a:xfrm>
          <a:prstGeom prst="rect">
            <a:avLst/>
          </a:prstGeom>
        </p:spPr>
      </p:pic>
      <p:pic>
        <p:nvPicPr>
          <p:cNvPr id="2" name="20_sec_timer-480p_000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2343" t="29653" r="19343" b="29931"/>
          <a:stretch/>
        </p:blipFill>
        <p:spPr>
          <a:xfrm>
            <a:off x="5305889" y="190415"/>
            <a:ext cx="1507703" cy="587338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3" name="20-sec-gong-House2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88975" y="1120775"/>
            <a:ext cx="609600" cy="609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8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30 секунд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8789" t="35198" r="28686" b="36803"/>
          <a:stretch/>
        </p:blipFill>
        <p:spPr>
          <a:xfrm>
            <a:off x="5324939" y="190415"/>
            <a:ext cx="1507703" cy="558408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58780" y="-53266"/>
            <a:ext cx="487363" cy="487363"/>
          </a:xfrm>
          <a:prstGeom prst="rect">
            <a:avLst/>
          </a:prstGeom>
        </p:spPr>
      </p:pic>
      <p:pic>
        <p:nvPicPr>
          <p:cNvPr id="2" name="30sec-einz-polizei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55675" y="1273175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83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5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audio>
              <p:cMediaNode vol="10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92424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83128" y="160797"/>
            <a:ext cx="400239" cy="487363"/>
          </a:xfrm>
          <a:prstGeom prst="rect">
            <a:avLst/>
          </a:prstGeom>
        </p:spPr>
      </p:pic>
      <p:pic>
        <p:nvPicPr>
          <p:cNvPr id="3" name="40_sec_timer-480p_0005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1040" t="30069" r="19241" b="29514"/>
          <a:stretch/>
        </p:blipFill>
        <p:spPr>
          <a:xfrm>
            <a:off x="5485397" y="160797"/>
            <a:ext cx="1512999" cy="575533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5" name="40-sec-Synth-THIN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94398" y="930275"/>
            <a:ext cx="609600" cy="6096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2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16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_min_timer-480p_000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3926" t="33403" r="19633" b="32847"/>
          <a:stretch/>
        </p:blipFill>
        <p:spPr>
          <a:xfrm>
            <a:off x="5428247" y="160797"/>
            <a:ext cx="1512999" cy="508518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83128" y="160797"/>
            <a:ext cx="400239" cy="487363"/>
          </a:xfrm>
          <a:prstGeom prst="rect">
            <a:avLst/>
          </a:prstGeom>
        </p:spPr>
      </p:pic>
      <p:pic>
        <p:nvPicPr>
          <p:cNvPr id="3" name="60_sec_boogie_wonderla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17575" y="1577975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8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10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83128" y="160797"/>
            <a:ext cx="400239" cy="487363"/>
          </a:xfrm>
          <a:prstGeom prst="rect">
            <a:avLst/>
          </a:prstGeom>
        </p:spPr>
      </p:pic>
      <p:pic>
        <p:nvPicPr>
          <p:cNvPr id="4" name="1,5_min_timer-480p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1973" t="28466" r="20238" b="27622"/>
          <a:stretch/>
        </p:blipFill>
        <p:spPr>
          <a:xfrm>
            <a:off x="5461774" y="190500"/>
            <a:ext cx="1415276" cy="604441"/>
          </a:xfrm>
          <a:prstGeom prst="snip2DiagRect">
            <a:avLst>
              <a:gd name="adj1" fmla="val 0"/>
              <a:gd name="adj2" fmla="val 6620"/>
            </a:avLst>
          </a:prstGeom>
          <a:ln w="31750" cap="flat">
            <a:gradFill>
              <a:gsLst>
                <a:gs pos="0">
                  <a:srgbClr val="7F7F7F"/>
                </a:gs>
                <a:gs pos="100000">
                  <a:srgbClr val="F2F2F2"/>
                </a:gs>
              </a:gsLst>
              <a:lin ang="2700000" scaled="1"/>
            </a:gradFill>
          </a:ln>
          <a:effectLst>
            <a:glow rad="101600">
              <a:srgbClr val="969696">
                <a:alpha val="40000"/>
              </a:srgbClr>
            </a:glow>
          </a:effectLst>
          <a:scene3d>
            <a:camera prst="orthographicFront"/>
            <a:lightRig rig="twoPt" dir="t"/>
          </a:scene3d>
          <a:sp3d contourW="25400">
            <a:contourClr>
              <a:srgbClr val="262626"/>
            </a:contourClr>
          </a:sp3d>
        </p:spPr>
      </p:pic>
      <p:pic>
        <p:nvPicPr>
          <p:cNvPr id="3" name="90sec-Einz-Wein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87809" y="794941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6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9090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486150" y="1239394"/>
            <a:ext cx="2476500" cy="646331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пип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-1254578" y="-1115553"/>
            <a:ext cx="400239" cy="4873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6" cstate="hqprint">
            <a:extLst>
              <a:ext uri="{BEBA8EAE-BF5A-486C-A8C5-ECC9F3942E4B}">
                <a14:imgProps xmlns:a14="http://schemas.microsoft.com/office/drawing/2010/main">
                  <a14:imgLayer r:embed="rId6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5848350"/>
            <a:ext cx="1162050" cy="1162050"/>
          </a:xfrm>
          <a:prstGeom prst="rect">
            <a:avLst/>
          </a:prstGeom>
        </p:spPr>
      </p:pic>
      <p:pic>
        <p:nvPicPr>
          <p:cNvPr id="2" name="15-sec-madonn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3767916" y="1324434"/>
            <a:ext cx="476250" cy="476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4025" y="1239394"/>
            <a:ext cx="2727325" cy="646331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секунд: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15_sec_gong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4460324" y="1324434"/>
            <a:ext cx="530225" cy="530225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3448049" y="2424006"/>
            <a:ext cx="5546726" cy="646331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15925" y="2424006"/>
            <a:ext cx="2727325" cy="646331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секунд: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20sec-syntwave1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4514850" y="2460737"/>
            <a:ext cx="520700" cy="520700"/>
          </a:xfrm>
          <a:prstGeom prst="rect">
            <a:avLst/>
          </a:prstGeom>
        </p:spPr>
      </p:pic>
      <p:pic>
        <p:nvPicPr>
          <p:cNvPr id="17" name="20-sec-tropical-4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3727450" y="2460737"/>
            <a:ext cx="520700" cy="520700"/>
          </a:xfrm>
          <a:prstGeom prst="rect">
            <a:avLst/>
          </a:prstGeom>
        </p:spPr>
      </p:pic>
      <p:pic>
        <p:nvPicPr>
          <p:cNvPr id="18" name="20-sec-brazil-funk-1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8093079" y="2460737"/>
            <a:ext cx="536571" cy="536571"/>
          </a:xfrm>
          <a:prstGeom prst="rect">
            <a:avLst/>
          </a:prstGeom>
        </p:spPr>
      </p:pic>
      <p:pic>
        <p:nvPicPr>
          <p:cNvPr id="19" name="20-sec-rap-50cent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7180263" y="2460737"/>
            <a:ext cx="520700" cy="520700"/>
          </a:xfrm>
          <a:prstGeom prst="rect">
            <a:avLst/>
          </a:prstGeom>
        </p:spPr>
      </p:pic>
      <p:pic>
        <p:nvPicPr>
          <p:cNvPr id="20" name="20-sec-rap-dre1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6267447" y="2460737"/>
            <a:ext cx="552453" cy="552453"/>
          </a:xfrm>
          <a:prstGeom prst="rect">
            <a:avLst/>
          </a:prstGeom>
        </p:spPr>
      </p:pic>
      <p:pic>
        <p:nvPicPr>
          <p:cNvPr id="21" name="20sec-synthwave-2-1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5340348" y="2442370"/>
            <a:ext cx="539067" cy="539067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3448048" y="3602368"/>
            <a:ext cx="8328027" cy="646331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15925" y="3602368"/>
            <a:ext cx="2727325" cy="646331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секунд: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30_sec_boogie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11333533" y="3726774"/>
            <a:ext cx="403620" cy="403620"/>
          </a:xfrm>
          <a:prstGeom prst="rect">
            <a:avLst/>
          </a:prstGeom>
        </p:spPr>
      </p:pic>
      <p:pic>
        <p:nvPicPr>
          <p:cNvPr id="25" name="30_sec_Fon2023_2Round_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10713448" y="3726774"/>
            <a:ext cx="459725" cy="459725"/>
          </a:xfrm>
          <a:prstGeom prst="rect">
            <a:avLst/>
          </a:prstGeom>
        </p:spPr>
      </p:pic>
      <p:pic>
        <p:nvPicPr>
          <p:cNvPr id="27" name="30-sec_Groove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10142928" y="3726774"/>
            <a:ext cx="445792" cy="445792"/>
          </a:xfrm>
          <a:prstGeom prst="rect">
            <a:avLst/>
          </a:prstGeom>
        </p:spPr>
      </p:pic>
      <p:pic>
        <p:nvPicPr>
          <p:cNvPr id="28" name="30-sec-Axel-F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9507036" y="3678499"/>
            <a:ext cx="533467" cy="533467"/>
          </a:xfrm>
          <a:prstGeom prst="rect">
            <a:avLst/>
          </a:prstGeom>
        </p:spPr>
      </p:pic>
      <p:pic>
        <p:nvPicPr>
          <p:cNvPr id="29" name="30-sec-Axel-F98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8769891" y="3678499"/>
            <a:ext cx="551834" cy="551834"/>
          </a:xfrm>
          <a:prstGeom prst="rect">
            <a:avLst/>
          </a:prstGeom>
        </p:spPr>
      </p:pic>
      <p:pic>
        <p:nvPicPr>
          <p:cNvPr id="30" name="30-sec-latina1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8077816" y="3660132"/>
            <a:ext cx="551834" cy="551834"/>
          </a:xfrm>
          <a:prstGeom prst="rect">
            <a:avLst/>
          </a:prstGeom>
        </p:spPr>
      </p:pic>
      <p:pic>
        <p:nvPicPr>
          <p:cNvPr id="31" name="30-sec-rap-50cent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7391136" y="3710745"/>
            <a:ext cx="501221" cy="501221"/>
          </a:xfrm>
          <a:prstGeom prst="rect">
            <a:avLst/>
          </a:prstGeom>
        </p:spPr>
      </p:pic>
      <p:pic>
        <p:nvPicPr>
          <p:cNvPr id="32" name="30-sec-rap-dre1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6656059" y="3667595"/>
            <a:ext cx="544371" cy="544371"/>
          </a:xfrm>
          <a:prstGeom prst="rect">
            <a:avLst/>
          </a:prstGeom>
        </p:spPr>
      </p:pic>
      <p:pic>
        <p:nvPicPr>
          <p:cNvPr id="33" name="30-sec-rap-eminem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5879415" y="3687278"/>
            <a:ext cx="532134" cy="532134"/>
          </a:xfrm>
          <a:prstGeom prst="rect">
            <a:avLst/>
          </a:prstGeom>
        </p:spPr>
      </p:pic>
      <p:pic>
        <p:nvPicPr>
          <p:cNvPr id="34" name="30sec-tropical1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5194297" y="3678499"/>
            <a:ext cx="533467" cy="533467"/>
          </a:xfrm>
          <a:prstGeom prst="rect">
            <a:avLst/>
          </a:prstGeom>
        </p:spPr>
      </p:pic>
      <p:pic>
        <p:nvPicPr>
          <p:cNvPr id="35" name="30sec-tropical-2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3727450" y="3678499"/>
            <a:ext cx="494067" cy="494067"/>
          </a:xfrm>
          <a:prstGeom prst="rect">
            <a:avLst/>
          </a:prstGeom>
        </p:spPr>
      </p:pic>
      <p:pic>
        <p:nvPicPr>
          <p:cNvPr id="36" name="30sec-tropical-2-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4470400" y="3678499"/>
            <a:ext cx="508000" cy="508000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3448049" y="4780730"/>
            <a:ext cx="7315201" cy="71475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415925" y="4780730"/>
            <a:ext cx="2727325" cy="646331"/>
          </a:xfrm>
          <a:prstGeom prst="rect">
            <a:avLst/>
          </a:prstGeom>
          <a:solidFill>
            <a:srgbClr val="FFC0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секунд: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60_sec_boogie_wonderland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10061025" y="4911338"/>
            <a:ext cx="527696" cy="527696"/>
          </a:xfrm>
          <a:prstGeom prst="rect">
            <a:avLst/>
          </a:prstGeom>
        </p:spPr>
      </p:pic>
      <p:pic>
        <p:nvPicPr>
          <p:cNvPr id="40" name="60_sec_quincy_jones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9299575" y="4876152"/>
            <a:ext cx="550907" cy="550907"/>
          </a:xfrm>
          <a:prstGeom prst="rect">
            <a:avLst/>
          </a:prstGeom>
        </p:spPr>
      </p:pic>
      <p:pic>
        <p:nvPicPr>
          <p:cNvPr id="41" name="60_sec_timer_Horror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8600100" y="4911338"/>
            <a:ext cx="515721" cy="515721"/>
          </a:xfrm>
          <a:prstGeom prst="rect">
            <a:avLst/>
          </a:prstGeom>
        </p:spPr>
      </p:pic>
      <p:pic>
        <p:nvPicPr>
          <p:cNvPr id="42" name="60_sec-HOUSE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7848054" y="4892973"/>
            <a:ext cx="534087" cy="534087"/>
          </a:xfrm>
          <a:prstGeom prst="rect">
            <a:avLst/>
          </a:prstGeom>
        </p:spPr>
      </p:pic>
      <p:pic>
        <p:nvPicPr>
          <p:cNvPr id="43" name="60-sec_round2_1_min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7132739" y="4911339"/>
            <a:ext cx="497356" cy="497356"/>
          </a:xfrm>
          <a:prstGeom prst="rect">
            <a:avLst/>
          </a:prstGeom>
        </p:spPr>
      </p:pic>
      <p:pic>
        <p:nvPicPr>
          <p:cNvPr id="44" name="60-sec-2_Groove_1_min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6450417" y="4911339"/>
            <a:ext cx="497356" cy="497356"/>
          </a:xfrm>
          <a:prstGeom prst="rect">
            <a:avLst/>
          </a:prstGeom>
        </p:spPr>
      </p:pic>
      <p:pic>
        <p:nvPicPr>
          <p:cNvPr id="45" name="60-sec-Arabic-Deep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5778832" y="4892973"/>
            <a:ext cx="515722" cy="515722"/>
          </a:xfrm>
          <a:prstGeom prst="rect">
            <a:avLst/>
          </a:prstGeom>
        </p:spPr>
      </p:pic>
      <p:pic>
        <p:nvPicPr>
          <p:cNvPr id="46" name="60-sec-Chilstep-THINK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5064089" y="4863482"/>
            <a:ext cx="563578" cy="563578"/>
          </a:xfrm>
          <a:prstGeom prst="rect">
            <a:avLst/>
          </a:prstGeom>
        </p:spPr>
      </p:pic>
      <p:pic>
        <p:nvPicPr>
          <p:cNvPr id="47" name="60-sec-Deephouse1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4364624" y="4870942"/>
            <a:ext cx="537753" cy="537753"/>
          </a:xfrm>
          <a:prstGeom prst="rect">
            <a:avLst/>
          </a:prstGeom>
        </p:spPr>
      </p:pic>
      <p:pic>
        <p:nvPicPr>
          <p:cNvPr id="48" name="60-sec-tropical-4">
            <a:hlinkClick r:id="" action="ppaction://media"/>
          </p:cNvPr>
          <p:cNvPicPr>
            <a:picLocks noChangeAspect="1"/>
          </p:cNvPicPr>
          <p:nvPr>
            <a:audioFile r:link="rId62"/>
            <p:extLst>
              <p:ext uri="{DAA4B4D4-6D71-4841-9C94-3DE7FCFB9230}">
                <p14:media xmlns:p14="http://schemas.microsoft.com/office/powerpoint/2010/main" r:embed="rId61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3669683" y="4852577"/>
            <a:ext cx="574483" cy="57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7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349"/>
    </mc:Choice>
    <mc:Fallback xmlns="">
      <p:transition spd="slow" advTm="136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43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9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055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44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243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152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041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303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3090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90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30778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3072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72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3090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3096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0934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30934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6089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6102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4" dur="60878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62160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6022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60930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61634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61634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6163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60356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 showWhenStopped="0">
                <p:cTn id="1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100000" showWhenStopped="0">
                <p:cTn id="1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100000" showWhenStopped="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100000" showWhenStopped="0">
                <p:cTn id="1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100000" showWhenStopped="0">
                <p:cTn id="1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100000" showWhenStopped="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100000" showWhenStopped="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100000" showWhenStopped="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100000" showWhenStopped="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96970" showWhenStopped="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10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100000" showWhenStopped="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92424" showWhenStopped="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100000" showWhenStopped="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100000" showWhenStopped="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100000" showWhenStopped="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7879" showWhenStopped="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100000" showWhenStopped="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100000" showWhenStopped="0">
                <p:cTn id="1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98485">
                <p:cTn id="1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75758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100000">
                <p:cTn id="1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100000">
                <p:cTn id="1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100000">
                <p:cTn id="1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audio>
              <p:cMediaNode vol="92424">
                <p:cTn id="1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audio>
              <p:cMediaNode vol="98485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10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100000" showWhenStopped="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100000" showWhenStopped="0">
                <p:cTn id="1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6805</TotalTime>
  <Words>12</Words>
  <Application>Microsoft Office PowerPoint</Application>
  <PresentationFormat>Широкоэкранный</PresentationFormat>
  <Paragraphs>4</Paragraphs>
  <Slides>8</Slides>
  <Notes>0</Notes>
  <HiddenSlides>0</HiddenSlides>
  <MMClips>52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Groover</dc:creator>
  <cp:lastModifiedBy>Groover</cp:lastModifiedBy>
  <cp:revision>555</cp:revision>
  <dcterms:created xsi:type="dcterms:W3CDTF">2022-05-16T07:56:57Z</dcterms:created>
  <dcterms:modified xsi:type="dcterms:W3CDTF">2024-09-22T09:04:54Z</dcterms:modified>
</cp:coreProperties>
</file>