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67" r:id="rId13"/>
    <p:sldId id="271" r:id="rId14"/>
    <p:sldId id="272" r:id="rId15"/>
    <p:sldId id="273" r:id="rId16"/>
    <p:sldId id="274" r:id="rId17"/>
    <p:sldId id="275" r:id="rId18"/>
    <p:sldId id="260" r:id="rId19"/>
    <p:sldId id="276" r:id="rId20"/>
    <p:sldId id="284" r:id="rId21"/>
    <p:sldId id="285" r:id="rId22"/>
    <p:sldId id="277" r:id="rId23"/>
    <p:sldId id="278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7"/>
    <p:restoredTop sz="94000"/>
  </p:normalViewPr>
  <p:slideViewPr>
    <p:cSldViewPr snapToGrid="0" snapToObjects="1" showGuides="1">
      <p:cViewPr varScale="1">
        <p:scale>
          <a:sx n="79" d="100"/>
          <a:sy n="79" d="100"/>
        </p:scale>
        <p:origin x="90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2969D-6DC5-8443-8228-DC7865DD896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7051-4A82-734F-9CC6-843744C7DF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86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2BFA21-6AF6-E24E-BC61-CC4154BD1621}"/>
              </a:ext>
            </a:extLst>
          </p:cNvPr>
          <p:cNvSpPr txBox="1"/>
          <p:nvPr/>
        </p:nvSpPr>
        <p:spPr>
          <a:xfrm>
            <a:off x="3314701" y="2939143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Что за КИНО?</a:t>
            </a:r>
          </a:p>
        </p:txBody>
      </p:sp>
    </p:spTree>
    <p:extLst>
      <p:ext uri="{BB962C8B-B14F-4D97-AF65-F5344CB8AC3E}">
        <p14:creationId xmlns:p14="http://schemas.microsoft.com/office/powerpoint/2010/main" val="34184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16" y="249174"/>
            <a:ext cx="6839712" cy="3847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5782" y="345186"/>
            <a:ext cx="4435210" cy="30838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834" y="3577100"/>
            <a:ext cx="5403734" cy="3043155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10867136" y="1956816"/>
            <a:ext cx="1133856" cy="900000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291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87400"/>
            <a:ext cx="38100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30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36" y="216352"/>
            <a:ext cx="5909563" cy="37574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18" y="3145536"/>
            <a:ext cx="6920864" cy="353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54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224" y="503225"/>
            <a:ext cx="4035552" cy="585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94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24" y="274320"/>
            <a:ext cx="5789676" cy="3859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44" y="1264920"/>
            <a:ext cx="5369052" cy="53690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72" y="4134104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54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32" y="871057"/>
            <a:ext cx="3602736" cy="51158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039" y="713232"/>
            <a:ext cx="4119921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3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" y="226314"/>
            <a:ext cx="5693664" cy="32026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5864352" cy="32930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050" y="1420055"/>
            <a:ext cx="4279900" cy="321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9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616" y="1284488"/>
            <a:ext cx="3096768" cy="42890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64" y="768096"/>
            <a:ext cx="3547872" cy="53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78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48" y="230632"/>
            <a:ext cx="6395720" cy="36546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04" y="556961"/>
            <a:ext cx="3907536" cy="28720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952" y="3702448"/>
            <a:ext cx="4460095" cy="297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9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589" y="923544"/>
            <a:ext cx="3984821" cy="50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47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09169"/>
            <a:ext cx="5730240" cy="32232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592" y="212598"/>
            <a:ext cx="5718048" cy="32164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158" y="3546962"/>
            <a:ext cx="4710434" cy="31559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90" y="3725552"/>
            <a:ext cx="5848946" cy="279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27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272" y="847825"/>
            <a:ext cx="3597456" cy="51623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75" y="847825"/>
            <a:ext cx="3780853" cy="529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97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9" y="321536"/>
            <a:ext cx="4931664" cy="37018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04" y="1802384"/>
            <a:ext cx="4896334" cy="3253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183" y="3492793"/>
            <a:ext cx="4265421" cy="312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4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760" y="882599"/>
            <a:ext cx="3586480" cy="50928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36600"/>
            <a:ext cx="38100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8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" y="3723835"/>
            <a:ext cx="4279392" cy="29432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657" y="2297371"/>
            <a:ext cx="4564685" cy="28529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689" y="400868"/>
            <a:ext cx="4388311" cy="292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058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048" y="748711"/>
            <a:ext cx="3803904" cy="53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23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068" y="2729239"/>
            <a:ext cx="6531864" cy="39052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0" y="186944"/>
            <a:ext cx="31750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45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68" y="493557"/>
            <a:ext cx="4169664" cy="587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14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250" y="348234"/>
            <a:ext cx="2968244" cy="29682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57" y="3581764"/>
            <a:ext cx="2649031" cy="31611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3" y="3666944"/>
            <a:ext cx="4736084" cy="29898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3" y="72978"/>
            <a:ext cx="4736084" cy="32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602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36600"/>
            <a:ext cx="38100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24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870" y="239691"/>
            <a:ext cx="7414260" cy="31893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4" y="3667145"/>
            <a:ext cx="3895344" cy="30286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744" y="3667145"/>
            <a:ext cx="2855976" cy="285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48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398" y="736383"/>
            <a:ext cx="3791204" cy="53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490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14418581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160</TotalTime>
  <Words>5</Words>
  <Application>Microsoft Macintosh PowerPoint</Application>
  <PresentationFormat>Широкоэкранный</PresentationFormat>
  <Paragraphs>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Небесная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Новым годом!!! </dc:title>
  <dc:creator>пользователь Microsoft Office</dc:creator>
  <cp:lastModifiedBy>Microsoft Office User</cp:lastModifiedBy>
  <cp:revision>15</cp:revision>
  <dcterms:created xsi:type="dcterms:W3CDTF">2017-12-07T11:26:38Z</dcterms:created>
  <dcterms:modified xsi:type="dcterms:W3CDTF">2020-11-03T12:22:28Z</dcterms:modified>
</cp:coreProperties>
</file>