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551" r:id="rId2"/>
    <p:sldId id="554" r:id="rId3"/>
    <p:sldId id="569" r:id="rId4"/>
    <p:sldId id="555" r:id="rId5"/>
    <p:sldId id="570" r:id="rId6"/>
    <p:sldId id="556" r:id="rId7"/>
    <p:sldId id="571" r:id="rId8"/>
    <p:sldId id="557" r:id="rId9"/>
    <p:sldId id="572" r:id="rId10"/>
    <p:sldId id="558" r:id="rId11"/>
    <p:sldId id="573" r:id="rId12"/>
    <p:sldId id="559" r:id="rId13"/>
    <p:sldId id="574" r:id="rId14"/>
    <p:sldId id="560" r:id="rId15"/>
    <p:sldId id="575" r:id="rId16"/>
    <p:sldId id="561" r:id="rId17"/>
    <p:sldId id="576" r:id="rId18"/>
    <p:sldId id="562" r:id="rId19"/>
    <p:sldId id="577" r:id="rId20"/>
    <p:sldId id="563" r:id="rId21"/>
    <p:sldId id="578" r:id="rId22"/>
    <p:sldId id="564" r:id="rId23"/>
    <p:sldId id="579" r:id="rId24"/>
    <p:sldId id="565" r:id="rId25"/>
    <p:sldId id="580" r:id="rId26"/>
    <p:sldId id="566" r:id="rId27"/>
    <p:sldId id="581" r:id="rId28"/>
    <p:sldId id="567" r:id="rId29"/>
    <p:sldId id="582" r:id="rId30"/>
    <p:sldId id="568" r:id="rId31"/>
    <p:sldId id="583" r:id="rId32"/>
    <p:sldId id="584" r:id="rId3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28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77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71FD46-9225-42E5-AB48-E0D7A839A9A4}" type="datetimeFigureOut">
              <a:rPr lang="ru-RU" smtClean="0"/>
              <a:pPr/>
              <a:t>22.09.2024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55C752-1F10-4858-BF3B-5B6508A02A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7949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5C752-1F10-4858-BF3B-5B6508A02A65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815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BF090-3ED3-4D1C-8CB7-F249DCA94C96}" type="datetimeFigureOut">
              <a:rPr lang="ru-RU" smtClean="0"/>
              <a:pPr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FCD1-F460-44E0-A7D0-473EBCDF23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566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BF090-3ED3-4D1C-8CB7-F249DCA94C96}" type="datetimeFigureOut">
              <a:rPr lang="ru-RU" smtClean="0"/>
              <a:pPr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FCD1-F460-44E0-A7D0-473EBCDF23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0430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BF090-3ED3-4D1C-8CB7-F249DCA94C96}" type="datetimeFigureOut">
              <a:rPr lang="ru-RU" smtClean="0"/>
              <a:pPr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FCD1-F460-44E0-A7D0-473EBCDF23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1907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BF090-3ED3-4D1C-8CB7-F249DCA94C96}" type="datetimeFigureOut">
              <a:rPr lang="ru-RU" smtClean="0"/>
              <a:pPr/>
              <a:t>22.09.2024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FCD1-F460-44E0-A7D0-473EBCDF23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1717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BF090-3ED3-4D1C-8CB7-F249DCA94C96}" type="datetimeFigureOut">
              <a:rPr lang="ru-RU" smtClean="0"/>
              <a:pPr/>
              <a:t>22.09.2024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FCD1-F460-44E0-A7D0-473EBCDF23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4604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BF090-3ED3-4D1C-8CB7-F249DCA94C96}" type="datetimeFigureOut">
              <a:rPr lang="ru-RU" smtClean="0"/>
              <a:pPr/>
              <a:t>22.09.2024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FCD1-F460-44E0-A7D0-473EBCDF23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1398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BF090-3ED3-4D1C-8CB7-F249DCA94C96}" type="datetimeFigureOut">
              <a:rPr lang="ru-RU" smtClean="0"/>
              <a:pPr/>
              <a:t>22.09.2024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FCD1-F460-44E0-A7D0-473EBCDF23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886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BF090-3ED3-4D1C-8CB7-F249DCA94C96}" type="datetimeFigureOut">
              <a:rPr lang="ru-RU" smtClean="0"/>
              <a:pPr/>
              <a:t>22.09.2024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FCD1-F460-44E0-A7D0-473EBCDF23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9317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BF090-3ED3-4D1C-8CB7-F249DCA94C96}" type="datetimeFigureOut">
              <a:rPr lang="ru-RU" smtClean="0"/>
              <a:pPr/>
              <a:t>22.09.2024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FCD1-F460-44E0-A7D0-473EBCDF23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9407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BF090-3ED3-4D1C-8CB7-F249DCA94C96}" type="datetimeFigureOut">
              <a:rPr lang="ru-RU" smtClean="0"/>
              <a:pPr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FCD1-F460-44E0-A7D0-473EBCDF23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368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BF090-3ED3-4D1C-8CB7-F249DCA94C96}" type="datetimeFigureOut">
              <a:rPr lang="ru-RU" smtClean="0"/>
              <a:pPr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FCD1-F460-44E0-A7D0-473EBCDF23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192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28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9BF090-3ED3-4D1C-8CB7-F249DCA94C96}" type="datetimeFigureOut">
              <a:rPr lang="ru-RU" smtClean="0"/>
              <a:pPr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9DFCD1-F460-44E0-A7D0-473EBCDF23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624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2115015" y="1952021"/>
            <a:ext cx="796197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6000" b="1" dirty="0">
              <a:solidFill>
                <a:srgbClr val="41288F"/>
              </a:solidFill>
              <a:latin typeface="NEXT ART" pitchFamily="50" charset="-52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0" b="1" i="0" u="none" strike="noStrike" cap="none" normalizeH="0" baseline="0" dirty="0">
                <a:ln>
                  <a:noFill/>
                </a:ln>
                <a:solidFill>
                  <a:srgbClr val="41288F"/>
                </a:solidFill>
                <a:effectLst/>
                <a:latin typeface="NEXT ART" pitchFamily="50" charset="-52"/>
                <a:ea typeface="Calibri" pitchFamily="34" charset="0"/>
                <a:cs typeface="Times New Roman" pitchFamily="18" charset="0"/>
              </a:rPr>
              <a:t>Что общего?</a:t>
            </a:r>
          </a:p>
        </p:txBody>
      </p:sp>
      <p:pic>
        <p:nvPicPr>
          <p:cNvPr id="2" name="3. тени">
            <a:hlinkClick r:id="" action="ppaction://media"/>
            <a:extLst>
              <a:ext uri="{FF2B5EF4-FFF2-40B4-BE49-F238E27FC236}">
                <a16:creationId xmlns:a16="http://schemas.microsoft.com/office/drawing/2014/main" id="{4032AAB6-5166-4AA6-AEC2-A099CD4A44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6291943"/>
            <a:ext cx="487362" cy="56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412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006" y="0"/>
            <a:ext cx="9144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2935118" y="2404052"/>
            <a:ext cx="6519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800" dirty="0"/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1288F"/>
              </a:solidFill>
              <a:effectLst/>
              <a:uLnTx/>
              <a:uFillTx/>
              <a:latin typeface="NEXT ART" pitchFamily="50" charset="-52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963" y="945736"/>
            <a:ext cx="3330282" cy="221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500" y="936390"/>
            <a:ext cx="3244701" cy="2210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460" y="3495722"/>
            <a:ext cx="3379089" cy="2320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1931" y="15607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3" name="3. тени">
            <a:hlinkClick r:id="" action="ppaction://media"/>
            <a:extLst>
              <a:ext uri="{FF2B5EF4-FFF2-40B4-BE49-F238E27FC236}">
                <a16:creationId xmlns:a16="http://schemas.microsoft.com/office/drawing/2014/main" id="{683E9FA2-3E02-44DF-AF2A-AE73782679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0" y="63706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557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8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100" y="0"/>
            <a:ext cx="9144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2935118" y="2404052"/>
            <a:ext cx="6519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800" dirty="0"/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1288F"/>
              </a:solidFill>
              <a:effectLst/>
              <a:uLnTx/>
              <a:uFillTx/>
              <a:latin typeface="NEXT ART" pitchFamily="50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85416" y="2084832"/>
            <a:ext cx="79918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 </a:t>
            </a:r>
            <a:r>
              <a:rPr lang="ru-RU" sz="2800" i="1" dirty="0"/>
              <a:t> </a:t>
            </a:r>
            <a:endParaRPr lang="ru-RU" sz="2800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58644" y="5515300"/>
            <a:ext cx="7645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FF0000"/>
                </a:solidFill>
                <a:latin typeface="NEXT ART" pitchFamily="50" charset="-52"/>
              </a:rPr>
              <a:t>Игра</a:t>
            </a: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8101" y="934527"/>
            <a:ext cx="6093810" cy="4332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5557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144" y="0"/>
            <a:ext cx="9144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2935118" y="2404052"/>
            <a:ext cx="6519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800" dirty="0"/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1288F"/>
              </a:solidFill>
              <a:effectLst/>
              <a:uLnTx/>
              <a:uFillTx/>
              <a:latin typeface="NEXT ART" pitchFamily="50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85416" y="2084832"/>
            <a:ext cx="79918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 </a:t>
            </a:r>
            <a:r>
              <a:rPr lang="ru-RU" sz="2800" i="1" dirty="0"/>
              <a:t> </a:t>
            </a:r>
            <a:endParaRPr lang="ru-RU" sz="2800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8081" y="870882"/>
            <a:ext cx="3469810" cy="2316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1166" y="904354"/>
            <a:ext cx="3181134" cy="2252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188" y="3529615"/>
            <a:ext cx="2642311" cy="2316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3. тени">
            <a:hlinkClick r:id="" action="ppaction://media"/>
            <a:extLst>
              <a:ext uri="{FF2B5EF4-FFF2-40B4-BE49-F238E27FC236}">
                <a16:creationId xmlns:a16="http://schemas.microsoft.com/office/drawing/2014/main" id="{AE7B619B-96AD-458F-99D2-CBF048AC62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0" y="63706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557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444" y="0"/>
            <a:ext cx="9144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2935118" y="2404052"/>
            <a:ext cx="6519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800" dirty="0"/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1288F"/>
              </a:solidFill>
              <a:effectLst/>
              <a:uLnTx/>
              <a:uFillTx/>
              <a:latin typeface="NEXT ART" pitchFamily="50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85416" y="2084832"/>
            <a:ext cx="79918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 </a:t>
            </a:r>
            <a:r>
              <a:rPr lang="ru-RU" sz="2800" i="1" dirty="0"/>
              <a:t> </a:t>
            </a:r>
            <a:endParaRPr lang="ru-RU" sz="2800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29406" y="5735583"/>
            <a:ext cx="8331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FF0000"/>
                </a:solidFill>
                <a:latin typeface="NEXT ART" pitchFamily="50" charset="-52"/>
              </a:rPr>
              <a:t>Снеговик</a:t>
            </a: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406" y="892595"/>
            <a:ext cx="7993062" cy="464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5557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144" y="0"/>
            <a:ext cx="9144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2935118" y="2404052"/>
            <a:ext cx="6519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800" dirty="0"/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1288F"/>
              </a:solidFill>
              <a:effectLst/>
              <a:uLnTx/>
              <a:uFillTx/>
              <a:latin typeface="NEXT ART" pitchFamily="50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85416" y="2084832"/>
            <a:ext cx="79918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 </a:t>
            </a:r>
            <a:r>
              <a:rPr lang="ru-RU" sz="2800" i="1" dirty="0"/>
              <a:t> </a:t>
            </a:r>
            <a:endParaRPr lang="ru-RU" sz="2800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808" y="863601"/>
            <a:ext cx="3689077" cy="250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024" y="836814"/>
            <a:ext cx="3571976" cy="2528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6910" y="3648940"/>
            <a:ext cx="3668525" cy="2434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3. тени">
            <a:hlinkClick r:id="" action="ppaction://media"/>
            <a:extLst>
              <a:ext uri="{FF2B5EF4-FFF2-40B4-BE49-F238E27FC236}">
                <a16:creationId xmlns:a16="http://schemas.microsoft.com/office/drawing/2014/main" id="{EB0D3EE0-C4DF-4331-952A-79E26B181B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0" y="6370637"/>
            <a:ext cx="487362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557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895" y="0"/>
            <a:ext cx="9144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2935118" y="2404052"/>
            <a:ext cx="6519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800" dirty="0"/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1288F"/>
              </a:solidFill>
              <a:effectLst/>
              <a:uLnTx/>
              <a:uFillTx/>
              <a:latin typeface="NEXT ART" pitchFamily="50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85416" y="2084832"/>
            <a:ext cx="79918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 </a:t>
            </a:r>
            <a:r>
              <a:rPr lang="ru-RU" sz="2800" i="1" dirty="0"/>
              <a:t> </a:t>
            </a:r>
            <a:endParaRPr lang="ru-RU" sz="2800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70100" y="5489903"/>
            <a:ext cx="82169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FF0000"/>
                </a:solidFill>
                <a:latin typeface="NEXT ART" pitchFamily="50" charset="-52"/>
              </a:rPr>
              <a:t>Помощь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7031" y="787735"/>
            <a:ext cx="6523038" cy="431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5557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144" y="0"/>
            <a:ext cx="9144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2935118" y="2404052"/>
            <a:ext cx="6519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800" dirty="0"/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1288F"/>
              </a:solidFill>
              <a:effectLst/>
              <a:uLnTx/>
              <a:uFillTx/>
              <a:latin typeface="NEXT ART" pitchFamily="50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85416" y="2084832"/>
            <a:ext cx="79918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 </a:t>
            </a:r>
            <a:r>
              <a:rPr lang="ru-RU" sz="2800" i="1" dirty="0"/>
              <a:t> </a:t>
            </a:r>
            <a:endParaRPr lang="ru-RU" sz="2800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3942" y="887121"/>
            <a:ext cx="3772001" cy="2287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4083" y="887319"/>
            <a:ext cx="3633412" cy="2274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129" y="3402387"/>
            <a:ext cx="3613371" cy="240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3. тени">
            <a:hlinkClick r:id="" action="ppaction://media"/>
            <a:extLst>
              <a:ext uri="{FF2B5EF4-FFF2-40B4-BE49-F238E27FC236}">
                <a16:creationId xmlns:a16="http://schemas.microsoft.com/office/drawing/2014/main" id="{B8E5BCC6-CFFA-4550-A775-767E81C4C8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0" y="6370637"/>
            <a:ext cx="487362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557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144" y="0"/>
            <a:ext cx="9144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2935118" y="2404052"/>
            <a:ext cx="6519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800" dirty="0"/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1288F"/>
              </a:solidFill>
              <a:effectLst/>
              <a:uLnTx/>
              <a:uFillTx/>
              <a:latin typeface="NEXT ART" pitchFamily="50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85416" y="2084832"/>
            <a:ext cx="79918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 </a:t>
            </a:r>
            <a:r>
              <a:rPr lang="ru-RU" sz="2800" i="1" dirty="0"/>
              <a:t> </a:t>
            </a:r>
            <a:endParaRPr lang="ru-RU" sz="2800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46400" y="5392137"/>
            <a:ext cx="6527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FF0000"/>
                </a:solidFill>
                <a:latin typeface="NEXT ART" pitchFamily="50" charset="-52"/>
              </a:rPr>
              <a:t>Камера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825" y="891303"/>
            <a:ext cx="6523038" cy="407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55577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144" y="0"/>
            <a:ext cx="9144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2935118" y="2404052"/>
            <a:ext cx="6519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800" dirty="0"/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1288F"/>
              </a:solidFill>
              <a:effectLst/>
              <a:uLnTx/>
              <a:uFillTx/>
              <a:latin typeface="NEXT ART" pitchFamily="50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85416" y="2084832"/>
            <a:ext cx="79918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 </a:t>
            </a:r>
            <a:r>
              <a:rPr lang="ru-RU" sz="2800" i="1" dirty="0"/>
              <a:t> </a:t>
            </a:r>
            <a:endParaRPr lang="ru-RU" sz="2800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5133" y="945739"/>
            <a:ext cx="3665406" cy="2470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344" y="882567"/>
            <a:ext cx="3943682" cy="2559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783" y="3670300"/>
            <a:ext cx="3645538" cy="227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3. тени">
            <a:hlinkClick r:id="" action="ppaction://media"/>
            <a:extLst>
              <a:ext uri="{FF2B5EF4-FFF2-40B4-BE49-F238E27FC236}">
                <a16:creationId xmlns:a16="http://schemas.microsoft.com/office/drawing/2014/main" id="{828501B8-3AD9-435B-9AD0-AD6F9BA293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0" y="6370637"/>
            <a:ext cx="487362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557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144" y="0"/>
            <a:ext cx="9144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2935118" y="2404052"/>
            <a:ext cx="6519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800" dirty="0"/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1288F"/>
              </a:solidFill>
              <a:effectLst/>
              <a:uLnTx/>
              <a:uFillTx/>
              <a:latin typeface="NEXT ART" pitchFamily="50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85416" y="2084832"/>
            <a:ext cx="79918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 </a:t>
            </a:r>
            <a:r>
              <a:rPr lang="ru-RU" sz="2800" i="1" dirty="0"/>
              <a:t> </a:t>
            </a:r>
            <a:endParaRPr lang="ru-RU" sz="2800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03044" y="5506437"/>
            <a:ext cx="8356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FF0000"/>
                </a:solidFill>
                <a:latin typeface="NEXT ART" pitchFamily="50" charset="-52"/>
              </a:rPr>
              <a:t>Традиции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825" y="1008775"/>
            <a:ext cx="6523038" cy="417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5557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317" y="0"/>
            <a:ext cx="9144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2935118" y="2404052"/>
            <a:ext cx="6519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800" dirty="0"/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1288F"/>
              </a:solidFill>
              <a:effectLst/>
              <a:uLnTx/>
              <a:uFillTx/>
              <a:latin typeface="NEXT ART" pitchFamily="50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85416" y="2084832"/>
            <a:ext cx="79918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 </a:t>
            </a:r>
            <a:r>
              <a:rPr lang="ru-RU" sz="2800" i="1" dirty="0"/>
              <a:t> </a:t>
            </a:r>
            <a:endParaRPr lang="ru-RU" sz="2800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820" y="994276"/>
            <a:ext cx="3879373" cy="2536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527" y="996942"/>
            <a:ext cx="3615217" cy="2520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378" y="3766306"/>
            <a:ext cx="3761241" cy="2507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3. тени">
            <a:hlinkClick r:id="" action="ppaction://media"/>
            <a:extLst>
              <a:ext uri="{FF2B5EF4-FFF2-40B4-BE49-F238E27FC236}">
                <a16:creationId xmlns:a16="http://schemas.microsoft.com/office/drawing/2014/main" id="{97E367EE-B117-464D-96C6-E0539C7392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0" y="6370637"/>
            <a:ext cx="487362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557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844" y="0"/>
            <a:ext cx="9144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2935118" y="2404052"/>
            <a:ext cx="6519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800" dirty="0"/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1288F"/>
              </a:solidFill>
              <a:effectLst/>
              <a:uLnTx/>
              <a:uFillTx/>
              <a:latin typeface="NEXT ART" pitchFamily="50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85416" y="2084832"/>
            <a:ext cx="79918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 </a:t>
            </a:r>
            <a:r>
              <a:rPr lang="ru-RU" sz="2800" i="1" dirty="0"/>
              <a:t> </a:t>
            </a:r>
            <a:endParaRPr lang="ru-RU" sz="2800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32100" y="5505670"/>
            <a:ext cx="6896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FF0000"/>
                </a:solidFill>
                <a:latin typeface="NEXT ART" pitchFamily="50" charset="-52"/>
              </a:rPr>
              <a:t>Шуба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631" y="937118"/>
            <a:ext cx="6523038" cy="434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55577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144" y="0"/>
            <a:ext cx="9144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2935118" y="2404052"/>
            <a:ext cx="6519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800" dirty="0"/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1288F"/>
              </a:solidFill>
              <a:effectLst/>
              <a:uLnTx/>
              <a:uFillTx/>
              <a:latin typeface="NEXT ART" pitchFamily="50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85416" y="2084832"/>
            <a:ext cx="79918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 </a:t>
            </a:r>
            <a:r>
              <a:rPr lang="ru-RU" sz="2800" i="1" dirty="0"/>
              <a:t> </a:t>
            </a:r>
            <a:endParaRPr lang="ru-RU" sz="2800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638" y="925519"/>
            <a:ext cx="3520024" cy="2516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452" y="925520"/>
            <a:ext cx="3433530" cy="2490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656" y="3748040"/>
            <a:ext cx="3732128" cy="2297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3. тени">
            <a:hlinkClick r:id="" action="ppaction://media"/>
            <a:extLst>
              <a:ext uri="{FF2B5EF4-FFF2-40B4-BE49-F238E27FC236}">
                <a16:creationId xmlns:a16="http://schemas.microsoft.com/office/drawing/2014/main" id="{20C51CAA-801B-46BE-8593-5D3DCD1DAB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0" y="6370637"/>
            <a:ext cx="487362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557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144" y="0"/>
            <a:ext cx="9144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2935118" y="2404052"/>
            <a:ext cx="6519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800" dirty="0"/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1288F"/>
              </a:solidFill>
              <a:effectLst/>
              <a:uLnTx/>
              <a:uFillTx/>
              <a:latin typeface="NEXT ART" pitchFamily="50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85416" y="2084832"/>
            <a:ext cx="79918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 </a:t>
            </a:r>
            <a:r>
              <a:rPr lang="ru-RU" sz="2800" i="1" dirty="0"/>
              <a:t> </a:t>
            </a:r>
            <a:endParaRPr lang="ru-RU" sz="2800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91406" y="5481747"/>
            <a:ext cx="6807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FF0000"/>
                </a:solidFill>
                <a:latin typeface="NEXT ART" pitchFamily="50" charset="-52"/>
              </a:rPr>
              <a:t>Рыба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825" y="1084535"/>
            <a:ext cx="6523038" cy="415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55577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144" y="0"/>
            <a:ext cx="9144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2935118" y="2404052"/>
            <a:ext cx="6519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800" dirty="0"/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1288F"/>
              </a:solidFill>
              <a:effectLst/>
              <a:uLnTx/>
              <a:uFillTx/>
              <a:latin typeface="NEXT ART" pitchFamily="50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85416" y="2084832"/>
            <a:ext cx="79918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 </a:t>
            </a:r>
            <a:r>
              <a:rPr lang="ru-RU" sz="2800" i="1" dirty="0"/>
              <a:t> </a:t>
            </a:r>
            <a:endParaRPr lang="ru-RU" sz="2800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758064"/>
            <a:ext cx="3908586" cy="2728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5006" y="758064"/>
            <a:ext cx="3688043" cy="2709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8194" y="3627732"/>
            <a:ext cx="4233906" cy="2722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3. тени">
            <a:hlinkClick r:id="" action="ppaction://media"/>
            <a:extLst>
              <a:ext uri="{FF2B5EF4-FFF2-40B4-BE49-F238E27FC236}">
                <a16:creationId xmlns:a16="http://schemas.microsoft.com/office/drawing/2014/main" id="{B241D9D0-D3AA-48C9-83A4-076D1840F0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0" y="6370638"/>
            <a:ext cx="487363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557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144" y="0"/>
            <a:ext cx="9144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2935118" y="2404052"/>
            <a:ext cx="6519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800" dirty="0"/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1288F"/>
              </a:solidFill>
              <a:effectLst/>
              <a:uLnTx/>
              <a:uFillTx/>
              <a:latin typeface="NEXT ART" pitchFamily="50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85416" y="2084832"/>
            <a:ext cx="79918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 </a:t>
            </a:r>
            <a:r>
              <a:rPr lang="ru-RU" sz="2800" i="1" dirty="0"/>
              <a:t> </a:t>
            </a:r>
            <a:endParaRPr lang="ru-RU" sz="2800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01544" y="5571688"/>
            <a:ext cx="695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FF0000"/>
                </a:solidFill>
                <a:latin typeface="NEXT ART" pitchFamily="50" charset="-52"/>
              </a:rPr>
              <a:t>Пачка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862" y="983466"/>
            <a:ext cx="6523038" cy="454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55577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144" y="0"/>
            <a:ext cx="9144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2935118" y="2404052"/>
            <a:ext cx="6519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800" dirty="0"/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1288F"/>
              </a:solidFill>
              <a:effectLst/>
              <a:uLnTx/>
              <a:uFillTx/>
              <a:latin typeface="NEXT ART" pitchFamily="50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85416" y="2084832"/>
            <a:ext cx="79918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 </a:t>
            </a:r>
            <a:r>
              <a:rPr lang="ru-RU" sz="2800" i="1" dirty="0"/>
              <a:t> </a:t>
            </a:r>
            <a:endParaRPr lang="ru-RU" sz="2800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868813"/>
            <a:ext cx="3768344" cy="2360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00" y="830714"/>
            <a:ext cx="4002970" cy="2476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699" y="3530745"/>
            <a:ext cx="2819253" cy="2819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3. тени">
            <a:hlinkClick r:id="" action="ppaction://media"/>
            <a:extLst>
              <a:ext uri="{FF2B5EF4-FFF2-40B4-BE49-F238E27FC236}">
                <a16:creationId xmlns:a16="http://schemas.microsoft.com/office/drawing/2014/main" id="{B9B4A0AC-F454-4F43-89B6-7EC79282F7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0" y="6350000"/>
            <a:ext cx="487363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557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144" y="0"/>
            <a:ext cx="9144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2935118" y="2404052"/>
            <a:ext cx="6519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800" dirty="0"/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1288F"/>
              </a:solidFill>
              <a:effectLst/>
              <a:uLnTx/>
              <a:uFillTx/>
              <a:latin typeface="NEXT ART" pitchFamily="50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85416" y="2084832"/>
            <a:ext cx="79918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 </a:t>
            </a:r>
            <a:r>
              <a:rPr lang="ru-RU" sz="2800" i="1" dirty="0"/>
              <a:t> </a:t>
            </a:r>
            <a:endParaRPr lang="ru-RU" sz="2800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35118" y="5566650"/>
            <a:ext cx="68199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FF0000"/>
                </a:solidFill>
                <a:latin typeface="NEXT ART" pitchFamily="50" charset="-52"/>
              </a:rPr>
              <a:t>Марка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5900" y="895623"/>
            <a:ext cx="6815138" cy="452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55577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144" y="0"/>
            <a:ext cx="9144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2935118" y="2404052"/>
            <a:ext cx="6519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800" dirty="0"/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1288F"/>
              </a:solidFill>
              <a:effectLst/>
              <a:uLnTx/>
              <a:uFillTx/>
              <a:latin typeface="NEXT ART" pitchFamily="50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85416" y="2084832"/>
            <a:ext cx="79918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 </a:t>
            </a:r>
            <a:r>
              <a:rPr lang="ru-RU" sz="2800" i="1" dirty="0"/>
              <a:t> </a:t>
            </a:r>
            <a:endParaRPr lang="ru-RU" sz="2800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1100" y="783201"/>
            <a:ext cx="3397905" cy="2500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5006" y="783203"/>
            <a:ext cx="3593556" cy="2531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6393" y="3598578"/>
            <a:ext cx="3753906" cy="2599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3. тени">
            <a:hlinkClick r:id="" action="ppaction://media"/>
            <a:extLst>
              <a:ext uri="{FF2B5EF4-FFF2-40B4-BE49-F238E27FC236}">
                <a16:creationId xmlns:a16="http://schemas.microsoft.com/office/drawing/2014/main" id="{83615FDA-7C1E-4DEA-AC1E-09F1DE6C6D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0" y="6370638"/>
            <a:ext cx="487363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557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144" y="0"/>
            <a:ext cx="9144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2935118" y="2404052"/>
            <a:ext cx="6519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800" dirty="0"/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1288F"/>
              </a:solidFill>
              <a:effectLst/>
              <a:uLnTx/>
              <a:uFillTx/>
              <a:latin typeface="NEXT ART" pitchFamily="50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85416" y="2084832"/>
            <a:ext cx="79918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 </a:t>
            </a:r>
            <a:r>
              <a:rPr lang="ru-RU" sz="2800" i="1" dirty="0"/>
              <a:t> </a:t>
            </a:r>
            <a:endParaRPr lang="ru-RU" sz="2800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89200" y="5759999"/>
            <a:ext cx="7277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FF0000"/>
                </a:solidFill>
                <a:latin typeface="NEXT ART" pitchFamily="50" charset="-52"/>
              </a:rPr>
              <a:t>Дробь</a:t>
            </a: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118" y="960055"/>
            <a:ext cx="6523038" cy="459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55577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144" y="0"/>
            <a:ext cx="9144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2935118" y="2404052"/>
            <a:ext cx="6519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800" dirty="0"/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1288F"/>
              </a:solidFill>
              <a:effectLst/>
              <a:uLnTx/>
              <a:uFillTx/>
              <a:latin typeface="NEXT ART" pitchFamily="50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85416" y="2084832"/>
            <a:ext cx="79918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 </a:t>
            </a:r>
            <a:r>
              <a:rPr lang="ru-RU" sz="2800" i="1" dirty="0"/>
              <a:t> </a:t>
            </a:r>
            <a:endParaRPr lang="ru-RU" sz="2800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1100" y="664628"/>
            <a:ext cx="2939723" cy="2645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569" y="880527"/>
            <a:ext cx="3992514" cy="2421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8071" y="3664935"/>
            <a:ext cx="3563676" cy="2278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3. тени">
            <a:hlinkClick r:id="" action="ppaction://media"/>
            <a:extLst>
              <a:ext uri="{FF2B5EF4-FFF2-40B4-BE49-F238E27FC236}">
                <a16:creationId xmlns:a16="http://schemas.microsoft.com/office/drawing/2014/main" id="{7AF41920-9DD0-4609-8A92-5496A6DAE6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0" y="637063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557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144" y="0"/>
            <a:ext cx="9144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2935118" y="2404052"/>
            <a:ext cx="6519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800" dirty="0"/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1288F"/>
              </a:solidFill>
              <a:effectLst/>
              <a:uLnTx/>
              <a:uFillTx/>
              <a:latin typeface="NEXT ART" pitchFamily="50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85416" y="2084832"/>
            <a:ext cx="79918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 </a:t>
            </a:r>
            <a:r>
              <a:rPr lang="ru-RU" sz="2800" i="1" dirty="0"/>
              <a:t> </a:t>
            </a:r>
            <a:endParaRPr lang="ru-RU" sz="2800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35118" y="5496018"/>
            <a:ext cx="6807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FF0000"/>
                </a:solidFill>
                <a:latin typeface="NEXT ART" pitchFamily="50" charset="-52"/>
              </a:rPr>
              <a:t>Зебра</a:t>
            </a: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825" y="978430"/>
            <a:ext cx="6523038" cy="434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55577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144" y="0"/>
            <a:ext cx="9144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2935118" y="2404052"/>
            <a:ext cx="6519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800" dirty="0"/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1288F"/>
              </a:solidFill>
              <a:effectLst/>
              <a:uLnTx/>
              <a:uFillTx/>
              <a:latin typeface="NEXT ART" pitchFamily="50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85416" y="2084832"/>
            <a:ext cx="79918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 </a:t>
            </a:r>
            <a:r>
              <a:rPr lang="ru-RU" sz="2800" i="1" dirty="0"/>
              <a:t> </a:t>
            </a:r>
            <a:endParaRPr lang="ru-RU" sz="2800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312" y="935496"/>
            <a:ext cx="3766718" cy="2315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0485" y="935496"/>
            <a:ext cx="3448215" cy="2337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900" y="3654128"/>
            <a:ext cx="3226356" cy="2378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3. тени">
            <a:hlinkClick r:id="" action="ppaction://media"/>
            <a:extLst>
              <a:ext uri="{FF2B5EF4-FFF2-40B4-BE49-F238E27FC236}">
                <a16:creationId xmlns:a16="http://schemas.microsoft.com/office/drawing/2014/main" id="{7039B4B1-6192-4DAE-BC4F-36EA560C8F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0" y="637063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557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144" y="0"/>
            <a:ext cx="9144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2935118" y="2404052"/>
            <a:ext cx="6519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800" dirty="0"/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1288F"/>
              </a:solidFill>
              <a:effectLst/>
              <a:uLnTx/>
              <a:uFillTx/>
              <a:latin typeface="NEXT ART" pitchFamily="50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85416" y="2084832"/>
            <a:ext cx="79918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 </a:t>
            </a:r>
            <a:r>
              <a:rPr lang="ru-RU" sz="2800" i="1" dirty="0"/>
              <a:t> </a:t>
            </a:r>
            <a:endParaRPr lang="ru-RU" sz="2800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40152" y="5587690"/>
            <a:ext cx="78867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FF0000"/>
                </a:solidFill>
                <a:latin typeface="NEXT ART" pitchFamily="50" charset="-52"/>
              </a:rPr>
              <a:t>Звезда</a:t>
            </a: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118" y="1039977"/>
            <a:ext cx="6523038" cy="427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55577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144" y="0"/>
            <a:ext cx="9144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2935118" y="2404052"/>
            <a:ext cx="6519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800" dirty="0"/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1288F"/>
              </a:solidFill>
              <a:effectLst/>
              <a:uLnTx/>
              <a:uFillTx/>
              <a:latin typeface="NEXT ART" pitchFamily="50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85416" y="2084832"/>
            <a:ext cx="79918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 </a:t>
            </a:r>
            <a:r>
              <a:rPr lang="ru-RU" sz="2800" i="1" dirty="0"/>
              <a:t> </a:t>
            </a:r>
            <a:endParaRPr lang="ru-RU" sz="2800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100" y="851338"/>
            <a:ext cx="3625099" cy="2517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5005" y="851338"/>
            <a:ext cx="3803474" cy="2539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971" y="3620912"/>
            <a:ext cx="3642986" cy="246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3. тени">
            <a:hlinkClick r:id="" action="ppaction://media"/>
            <a:extLst>
              <a:ext uri="{FF2B5EF4-FFF2-40B4-BE49-F238E27FC236}">
                <a16:creationId xmlns:a16="http://schemas.microsoft.com/office/drawing/2014/main" id="{100E09B2-9D13-47F3-9DD0-16EEA9F6B1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0" y="63706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557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144" y="0"/>
            <a:ext cx="9144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2935118" y="2404052"/>
            <a:ext cx="6519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800" dirty="0"/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1288F"/>
              </a:solidFill>
              <a:effectLst/>
              <a:uLnTx/>
              <a:uFillTx/>
              <a:latin typeface="NEXT ART" pitchFamily="50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85416" y="2084832"/>
            <a:ext cx="79918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 </a:t>
            </a:r>
            <a:r>
              <a:rPr lang="ru-RU" sz="2800" i="1" dirty="0"/>
              <a:t> </a:t>
            </a:r>
            <a:endParaRPr lang="ru-RU" sz="2800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77872" y="5567418"/>
            <a:ext cx="7899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FF0000"/>
                </a:solidFill>
                <a:latin typeface="NEXT ART" pitchFamily="50" charset="-52"/>
              </a:rPr>
              <a:t>Голос</a:t>
            </a: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670" y="1030178"/>
            <a:ext cx="6499225" cy="431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55577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144" y="0"/>
            <a:ext cx="9144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2935118" y="2404052"/>
            <a:ext cx="6519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800" dirty="0"/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1288F"/>
              </a:solidFill>
              <a:effectLst/>
              <a:uLnTx/>
              <a:uFillTx/>
              <a:latin typeface="NEXT ART" pitchFamily="50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85416" y="2084832"/>
            <a:ext cx="79918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 </a:t>
            </a:r>
            <a:r>
              <a:rPr lang="ru-RU" sz="2800" i="1" dirty="0"/>
              <a:t> </a:t>
            </a:r>
            <a:endParaRPr lang="ru-RU" sz="2800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800" y="785515"/>
            <a:ext cx="3453441" cy="2987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2060" y="849016"/>
            <a:ext cx="4072712" cy="2668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6944" y="3815994"/>
            <a:ext cx="3837276" cy="2559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3. тени">
            <a:hlinkClick r:id="" action="ppaction://media"/>
            <a:extLst>
              <a:ext uri="{FF2B5EF4-FFF2-40B4-BE49-F238E27FC236}">
                <a16:creationId xmlns:a16="http://schemas.microsoft.com/office/drawing/2014/main" id="{B40D0EE4-51A6-4765-942F-A996FB72F7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0" y="6375400"/>
            <a:ext cx="487363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557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144" y="0"/>
            <a:ext cx="9144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2935118" y="2404052"/>
            <a:ext cx="6519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800" dirty="0"/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1288F"/>
              </a:solidFill>
              <a:effectLst/>
              <a:uLnTx/>
              <a:uFillTx/>
              <a:latin typeface="NEXT ART" pitchFamily="50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85416" y="2084832"/>
            <a:ext cx="79918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 </a:t>
            </a:r>
            <a:r>
              <a:rPr lang="ru-RU" sz="2800" i="1" dirty="0"/>
              <a:t> </a:t>
            </a:r>
            <a:endParaRPr lang="ru-RU" sz="2800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23872" y="5588128"/>
            <a:ext cx="815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FF0000"/>
                </a:solidFill>
                <a:latin typeface="NEXT ART" pitchFamily="50" charset="-52"/>
              </a:rPr>
              <a:t>Ласка</a:t>
            </a: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1857" y="1072183"/>
            <a:ext cx="6523038" cy="444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55577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144" y="0"/>
            <a:ext cx="9144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2935118" y="2404052"/>
            <a:ext cx="6519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800" dirty="0"/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1288F"/>
              </a:solidFill>
              <a:effectLst/>
              <a:uLnTx/>
              <a:uFillTx/>
              <a:latin typeface="NEXT ART" pitchFamily="50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85416" y="2084832"/>
            <a:ext cx="79918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 </a:t>
            </a:r>
            <a:r>
              <a:rPr lang="ru-RU" sz="2800" i="1" dirty="0"/>
              <a:t> </a:t>
            </a:r>
            <a:endParaRPr lang="ru-RU" sz="2800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400" y="876301"/>
            <a:ext cx="3790833" cy="2678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1" y="884706"/>
            <a:ext cx="3887878" cy="2707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4978" y="3816204"/>
            <a:ext cx="3934045" cy="2622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3. тени">
            <a:hlinkClick r:id="" action="ppaction://media"/>
            <a:extLst>
              <a:ext uri="{FF2B5EF4-FFF2-40B4-BE49-F238E27FC236}">
                <a16:creationId xmlns:a16="http://schemas.microsoft.com/office/drawing/2014/main" id="{B6BEE76E-1A46-48F1-BF11-1D1CF3B693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8546" y="6438900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557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144" y="0"/>
            <a:ext cx="9144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2935118" y="2404052"/>
            <a:ext cx="6519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800" dirty="0"/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1288F"/>
              </a:solidFill>
              <a:effectLst/>
              <a:uLnTx/>
              <a:uFillTx/>
              <a:latin typeface="NEXT ART" pitchFamily="50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85416" y="2084832"/>
            <a:ext cx="79918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 </a:t>
            </a:r>
            <a:r>
              <a:rPr lang="ru-RU" sz="2800" i="1" dirty="0"/>
              <a:t> </a:t>
            </a:r>
            <a:endParaRPr lang="ru-RU" sz="2800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  <a:p>
            <a:pPr algn="ctr"/>
            <a:endParaRPr lang="ru-RU" sz="2800" i="1" dirty="0">
              <a:solidFill>
                <a:srgbClr val="41288F"/>
              </a:solidFill>
              <a:latin typeface="NEXT ART" pitchFamily="50" charset="-5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35118" y="5645973"/>
            <a:ext cx="7035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FF0000"/>
                </a:solidFill>
                <a:latin typeface="NEXT ART" pitchFamily="50" charset="-52"/>
              </a:rPr>
              <a:t>Орган</a:t>
            </a: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3562" y="981734"/>
            <a:ext cx="6523038" cy="4408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55577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2115015" y="1952021"/>
            <a:ext cx="796197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6000" b="1" dirty="0">
              <a:solidFill>
                <a:srgbClr val="41288F"/>
              </a:solidFill>
              <a:latin typeface="NEXT ART" pitchFamily="50" charset="-52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6000" b="1">
                <a:solidFill>
                  <a:srgbClr val="41288F"/>
                </a:solidFill>
                <a:latin typeface="NEXT ART" pitchFamily="50" charset="-52"/>
                <a:ea typeface="Calibri" pitchFamily="34" charset="0"/>
                <a:cs typeface="Times New Roman" pitchFamily="18" charset="0"/>
              </a:rPr>
              <a:t>Что общего?</a:t>
            </a:r>
            <a:endParaRPr kumimoji="0" lang="ru-RU" sz="6000" b="1" i="0" u="none" strike="noStrike" cap="none" normalizeH="0" baseline="0" dirty="0">
              <a:ln>
                <a:noFill/>
              </a:ln>
              <a:solidFill>
                <a:srgbClr val="41288F"/>
              </a:solidFill>
              <a:effectLst/>
              <a:latin typeface="NEXT ART" pitchFamily="50" charset="-52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2" name="3. тени">
            <a:hlinkClick r:id="" action="ppaction://media"/>
            <a:extLst>
              <a:ext uri="{FF2B5EF4-FFF2-40B4-BE49-F238E27FC236}">
                <a16:creationId xmlns:a16="http://schemas.microsoft.com/office/drawing/2014/main" id="{5A4EB2C3-D028-4C9B-8390-7F78B21396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6370638"/>
            <a:ext cx="487363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709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1528</TotalTime>
  <Words>81</Words>
  <Application>Microsoft Office PowerPoint</Application>
  <PresentationFormat>Широкоэкранный</PresentationFormat>
  <Paragraphs>79</Paragraphs>
  <Slides>32</Slides>
  <Notes>1</Notes>
  <HiddenSlides>0</HiddenSlides>
  <MMClips>17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NEXT ART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Nikita</dc:creator>
  <cp:lastModifiedBy>Максим Шишков</cp:lastModifiedBy>
  <cp:revision>64</cp:revision>
  <dcterms:created xsi:type="dcterms:W3CDTF">2018-10-22T10:21:28Z</dcterms:created>
  <dcterms:modified xsi:type="dcterms:W3CDTF">2024-09-22T17:09:55Z</dcterms:modified>
</cp:coreProperties>
</file>