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9" r:id="rId4"/>
    <p:sldId id="268" r:id="rId5"/>
    <p:sldId id="267" r:id="rId6"/>
    <p:sldId id="266" r:id="rId7"/>
    <p:sldId id="265" r:id="rId8"/>
    <p:sldId id="264" r:id="rId9"/>
    <p:sldId id="263" r:id="rId10"/>
    <p:sldId id="262" r:id="rId11"/>
    <p:sldId id="261" r:id="rId12"/>
    <p:sldId id="260" r:id="rId13"/>
    <p:sldId id="258" r:id="rId14"/>
    <p:sldId id="259" r:id="rId15"/>
    <p:sldId id="257" r:id="rId16"/>
    <p:sldId id="281" r:id="rId17"/>
    <p:sldId id="280" r:id="rId18"/>
    <p:sldId id="279" r:id="rId19"/>
    <p:sldId id="278" r:id="rId20"/>
    <p:sldId id="277" r:id="rId21"/>
    <p:sldId id="271" r:id="rId22"/>
    <p:sldId id="272" r:id="rId23"/>
    <p:sldId id="273" r:id="rId24"/>
    <p:sldId id="274" r:id="rId25"/>
    <p:sldId id="275" r:id="rId26"/>
    <p:sldId id="284" r:id="rId27"/>
    <p:sldId id="283" r:id="rId28"/>
    <p:sldId id="282" r:id="rId29"/>
    <p:sldId id="27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B3AB7-7EBD-4AFD-A8D9-BB5B61A243FD}" type="datetimeFigureOut">
              <a:rPr lang="ru-RU" smtClean="0"/>
              <a:pPr/>
              <a:t>13.10.2018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F1CB2-9DC3-4088-A0D0-F1F8301966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85.jpeg"/><Relationship Id="rId7" Type="http://schemas.openxmlformats.org/officeDocument/2006/relationships/image" Target="../media/image8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40.jpeg"/><Relationship Id="rId10" Type="http://schemas.openxmlformats.org/officeDocument/2006/relationships/image" Target="../media/image90.jpeg"/><Relationship Id="rId4" Type="http://schemas.openxmlformats.org/officeDocument/2006/relationships/image" Target="../media/image86.png"/><Relationship Id="rId9" Type="http://schemas.openxmlformats.org/officeDocument/2006/relationships/image" Target="../media/image8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 descr="smiley-adventures-1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4664"/>
            <a:ext cx="9144000" cy="5357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qdefault.jpg"/>
          <p:cNvPicPr>
            <a:picLocks noChangeAspect="1"/>
          </p:cNvPicPr>
          <p:nvPr/>
        </p:nvPicPr>
        <p:blipFill>
          <a:blip r:embed="rId4" cstate="print"/>
          <a:srcRect t="39921" b="12200"/>
          <a:stretch>
            <a:fillRect/>
          </a:stretch>
        </p:blipFill>
        <p:spPr>
          <a:xfrm>
            <a:off x="1331640" y="2852936"/>
            <a:ext cx="7812360" cy="2736304"/>
          </a:xfrm>
          <a:prstGeom prst="rect">
            <a:avLst/>
          </a:prstGeom>
        </p:spPr>
      </p:pic>
      <p:pic>
        <p:nvPicPr>
          <p:cNvPr id="9" name="Рисунок 8" descr="hqdefault.jpg"/>
          <p:cNvPicPr>
            <a:picLocks noChangeAspect="1"/>
          </p:cNvPicPr>
          <p:nvPr/>
        </p:nvPicPr>
        <p:blipFill>
          <a:blip r:embed="rId4" cstate="print"/>
          <a:srcRect t="12201" b="60500"/>
          <a:stretch>
            <a:fillRect/>
          </a:stretch>
        </p:blipFill>
        <p:spPr>
          <a:xfrm>
            <a:off x="1475656" y="5229200"/>
            <a:ext cx="7668344" cy="1152128"/>
          </a:xfrm>
          <a:prstGeom prst="rect">
            <a:avLst/>
          </a:prstGeom>
        </p:spPr>
      </p:pic>
      <p:pic>
        <p:nvPicPr>
          <p:cNvPr id="6" name="Рисунок 5" descr="smailik-ylibka-6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413255">
            <a:off x="-130878" y="2542547"/>
            <a:ext cx="3963551" cy="3963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GeipJkjsmZ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066"/>
          <a:stretch>
            <a:fillRect/>
          </a:stretch>
        </p:blipFill>
        <p:spPr>
          <a:xfrm>
            <a:off x="7524328" y="2276872"/>
            <a:ext cx="1763688" cy="27131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745"/>
          <a:stretch/>
        </p:blipFill>
        <p:spPr>
          <a:xfrm>
            <a:off x="1043608" y="926084"/>
            <a:ext cx="1800200" cy="21633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2060848"/>
            <a:ext cx="1800200" cy="18691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492896"/>
            <a:ext cx="1619672" cy="1857421"/>
          </a:xfrm>
          <a:prstGeom prst="rect">
            <a:avLst/>
          </a:prstGeom>
        </p:spPr>
      </p:pic>
      <p:pic>
        <p:nvPicPr>
          <p:cNvPr id="9" name="Рисунок 8" descr="500_F_121116393_xNoWbU3meX2p53GhfWyF90LOmKt1Fns2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321" t="17054" r="22674" b="17570"/>
          <a:stretch>
            <a:fillRect/>
          </a:stretch>
        </p:blipFill>
        <p:spPr>
          <a:xfrm>
            <a:off x="6300192" y="2780928"/>
            <a:ext cx="1368152" cy="1656184"/>
          </a:xfrm>
          <a:prstGeom prst="rect">
            <a:avLst/>
          </a:prstGeom>
        </p:spPr>
      </p:pic>
      <p:pic>
        <p:nvPicPr>
          <p:cNvPr id="10" name="Рисунок 9" descr="3008_dvizhenie_zaprescheno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4048" y="2564904"/>
            <a:ext cx="1448665" cy="1460254"/>
          </a:xfrm>
          <a:prstGeom prst="rect">
            <a:avLst/>
          </a:prstGeom>
        </p:spPr>
      </p:pic>
      <p:pic>
        <p:nvPicPr>
          <p:cNvPr id="11" name="Рисунок 10" descr="free-traffic-icons.png"/>
          <p:cNvPicPr>
            <a:picLocks noChangeAspect="1"/>
          </p:cNvPicPr>
          <p:nvPr/>
        </p:nvPicPr>
        <p:blipFill>
          <a:blip r:embed="rId9" cstate="print"/>
          <a:srcRect l="3158" t="63810" r="74734" b="30873"/>
          <a:stretch>
            <a:fillRect/>
          </a:stretch>
        </p:blipFill>
        <p:spPr>
          <a:xfrm rot="1839287">
            <a:off x="5179498" y="3187665"/>
            <a:ext cx="1072550" cy="153221"/>
          </a:xfrm>
          <a:prstGeom prst="rect">
            <a:avLst/>
          </a:prstGeom>
        </p:spPr>
      </p:pic>
      <p:pic>
        <p:nvPicPr>
          <p:cNvPr id="12" name="Рисунок 11" descr="places-0035_larg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7824" y="3212976"/>
            <a:ext cx="2280016" cy="1330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1499937545_troe_v_lodke_1.png"/>
          <p:cNvPicPr>
            <a:picLocks noChangeAspect="1"/>
          </p:cNvPicPr>
          <p:nvPr/>
        </p:nvPicPr>
        <p:blipFill>
          <a:blip r:embed="rId3" cstate="print"/>
          <a:srcRect l="20862" t="8001" r="15351" b="19200"/>
          <a:stretch>
            <a:fillRect/>
          </a:stretch>
        </p:blipFill>
        <p:spPr>
          <a:xfrm>
            <a:off x="323528" y="260647"/>
            <a:ext cx="8640960" cy="55472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Без названия.png"/>
          <p:cNvPicPr>
            <a:picLocks noChangeAspect="1"/>
          </p:cNvPicPr>
          <p:nvPr/>
        </p:nvPicPr>
        <p:blipFill>
          <a:blip r:embed="rId4" cstate="print"/>
          <a:srcRect l="9427" t="11031" r="6574" b="10130"/>
          <a:stretch>
            <a:fillRect/>
          </a:stretch>
        </p:blipFill>
        <p:spPr>
          <a:xfrm rot="21071822">
            <a:off x="3568550" y="3202648"/>
            <a:ext cx="3000379" cy="4056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kisspng-emojipedia-cloud-computing-5b07447b385662.1932504815272029392308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6423"/>
          <a:stretch>
            <a:fillRect/>
          </a:stretch>
        </p:blipFill>
        <p:spPr>
          <a:xfrm>
            <a:off x="2411760" y="2708920"/>
            <a:ext cx="4135566" cy="3456384"/>
          </a:xfrm>
          <a:prstGeom prst="rect">
            <a:avLst/>
          </a:prstGeom>
        </p:spPr>
      </p:pic>
      <p:pic>
        <p:nvPicPr>
          <p:cNvPr id="8" name="Рисунок 7" descr="kisspng-emojipedia-cloud-computing-5b07447b385662.1932504815272029392308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6423"/>
          <a:stretch>
            <a:fillRect/>
          </a:stretch>
        </p:blipFill>
        <p:spPr>
          <a:xfrm>
            <a:off x="5008434" y="2060848"/>
            <a:ext cx="4135566" cy="3456384"/>
          </a:xfrm>
          <a:prstGeom prst="rect">
            <a:avLst/>
          </a:prstGeom>
        </p:spPr>
      </p:pic>
      <p:pic>
        <p:nvPicPr>
          <p:cNvPr id="9" name="Рисунок 8" descr="kisspng-emojipedia-cloud-iphone-cloud-material-5ae6d1218fc262.8892216615250762575889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671" r="15117"/>
          <a:stretch>
            <a:fillRect/>
          </a:stretch>
        </p:blipFill>
        <p:spPr>
          <a:xfrm>
            <a:off x="3563888" y="260648"/>
            <a:ext cx="3816424" cy="3676059"/>
          </a:xfrm>
          <a:prstGeom prst="rect">
            <a:avLst/>
          </a:prstGeom>
        </p:spPr>
      </p:pic>
      <p:pic>
        <p:nvPicPr>
          <p:cNvPr id="6" name="Рисунок 5" descr="1233046770_01__ib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75648" y="332656"/>
            <a:ext cx="3168352" cy="4275106"/>
          </a:xfrm>
          <a:prstGeom prst="rect">
            <a:avLst/>
          </a:prstGeom>
        </p:spPr>
      </p:pic>
      <p:pic>
        <p:nvPicPr>
          <p:cNvPr id="7" name="Рисунок 6" descr="597994b2d49b115d82ecdab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0" y="1268760"/>
            <a:ext cx="4104456" cy="4543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133775-frederika.jpg"/>
          <p:cNvPicPr>
            <a:picLocks noChangeAspect="1"/>
          </p:cNvPicPr>
          <p:nvPr/>
        </p:nvPicPr>
        <p:blipFill>
          <a:blip r:embed="rId3" cstate="print"/>
          <a:srcRect r="9406" b="7470"/>
          <a:stretch>
            <a:fillRect/>
          </a:stretch>
        </p:blipFill>
        <p:spPr>
          <a:xfrm rot="20989967">
            <a:off x="222148" y="1790530"/>
            <a:ext cx="3717454" cy="2847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421a7fdc77a8db6579bf33e041950f2ee076bebf_h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188639"/>
            <a:ext cx="5264274" cy="6456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597994b2d49b115d82ecdab7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59632" y="1628800"/>
            <a:ext cx="3741780" cy="3718395"/>
          </a:xfrm>
          <a:prstGeom prst="rect">
            <a:avLst/>
          </a:prstGeom>
        </p:spPr>
      </p:pic>
      <p:pic>
        <p:nvPicPr>
          <p:cNvPr id="9" name="Рисунок 8" descr="F_upaVj-KAg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6136" y="2348880"/>
            <a:ext cx="3091500" cy="3091500"/>
          </a:xfrm>
          <a:prstGeom prst="rect">
            <a:avLst/>
          </a:prstGeom>
        </p:spPr>
      </p:pic>
      <p:pic>
        <p:nvPicPr>
          <p:cNvPr id="10" name="Рисунок 9" descr="Pistol-Emoji-002-1200x0-c-default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2080" y="620688"/>
            <a:ext cx="4122000" cy="2146875"/>
          </a:xfrm>
          <a:prstGeom prst="rect">
            <a:avLst/>
          </a:prstGeom>
        </p:spPr>
      </p:pic>
      <p:pic>
        <p:nvPicPr>
          <p:cNvPr id="11" name="Рисунок 10" descr="F_upaVj-KAg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-171400"/>
            <a:ext cx="3091500" cy="3091500"/>
          </a:xfrm>
          <a:prstGeom prst="rect">
            <a:avLst/>
          </a:prstGeom>
        </p:spPr>
      </p:pic>
      <p:pic>
        <p:nvPicPr>
          <p:cNvPr id="12" name="Рисунок 11" descr="F_upaVj-KAg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0" y="3284984"/>
            <a:ext cx="3091500" cy="3091500"/>
          </a:xfrm>
          <a:prstGeom prst="rect">
            <a:avLst/>
          </a:prstGeom>
        </p:spPr>
      </p:pic>
      <p:pic>
        <p:nvPicPr>
          <p:cNvPr id="8" name="Рисунок 7" descr="cssqOBYp8aQ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008" y="3076014"/>
            <a:ext cx="2880320" cy="37819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over (1).jpg"/>
          <p:cNvPicPr>
            <a:picLocks noChangeAspect="1"/>
          </p:cNvPicPr>
          <p:nvPr/>
        </p:nvPicPr>
        <p:blipFill>
          <a:blip r:embed="rId3" cstate="print">
            <a:lum bright="40000"/>
          </a:blip>
          <a:srcRect l="54172" t="28069" b="28893"/>
          <a:stretch>
            <a:fillRect/>
          </a:stretch>
        </p:blipFill>
        <p:spPr>
          <a:xfrm>
            <a:off x="251520" y="188640"/>
            <a:ext cx="8683112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over (1).jpg"/>
          <p:cNvPicPr>
            <a:picLocks noChangeAspect="1"/>
          </p:cNvPicPr>
          <p:nvPr/>
        </p:nvPicPr>
        <p:blipFill>
          <a:blip r:embed="rId3" cstate="print"/>
          <a:srcRect l="52512" b="74326"/>
          <a:stretch>
            <a:fillRect/>
          </a:stretch>
        </p:blipFill>
        <p:spPr>
          <a:xfrm rot="497146">
            <a:off x="93413" y="4750348"/>
            <a:ext cx="4464496" cy="1619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512x512bb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3688" y="908720"/>
            <a:ext cx="2719815" cy="2719815"/>
          </a:xfrm>
          <a:prstGeom prst="rect">
            <a:avLst/>
          </a:prstGeom>
        </p:spPr>
      </p:pic>
      <p:pic>
        <p:nvPicPr>
          <p:cNvPr id="7" name="Рисунок 6" descr="922199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2040" y="2276872"/>
            <a:ext cx="1681746" cy="1609359"/>
          </a:xfrm>
          <a:prstGeom prst="rect">
            <a:avLst/>
          </a:prstGeom>
        </p:spPr>
      </p:pic>
      <p:pic>
        <p:nvPicPr>
          <p:cNvPr id="8" name="Рисунок 7" descr="8279398926_fbeb6cfb1d_b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3068960"/>
            <a:ext cx="3777993" cy="2799913"/>
          </a:xfrm>
          <a:prstGeom prst="rect">
            <a:avLst/>
          </a:prstGeom>
        </p:spPr>
      </p:pic>
      <p:pic>
        <p:nvPicPr>
          <p:cNvPr id="10" name="Рисунок 9" descr="depositphotos_63475351-stock-illustration-cartoon-emoticon-smiley-making-silence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1124744"/>
            <a:ext cx="2199213" cy="2833495"/>
          </a:xfrm>
          <a:prstGeom prst="rect">
            <a:avLst/>
          </a:prstGeom>
        </p:spPr>
      </p:pic>
      <p:pic>
        <p:nvPicPr>
          <p:cNvPr id="11" name="Рисунок 10" descr="kisspng-sheep-emoji-dog-emoji-5b15e669e61464.3719788915281618979424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8412" y="2060848"/>
            <a:ext cx="2905588" cy="1678784"/>
          </a:xfrm>
          <a:prstGeom prst="rect">
            <a:avLst/>
          </a:prstGeom>
        </p:spPr>
      </p:pic>
      <p:pic>
        <p:nvPicPr>
          <p:cNvPr id="9" name="Рисунок 8" descr="cartoon-baby-sheep-vector-898639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479"/>
          <a:stretch>
            <a:fillRect/>
          </a:stretch>
        </p:blipFill>
        <p:spPr>
          <a:xfrm>
            <a:off x="5508104" y="3645024"/>
            <a:ext cx="2808312" cy="2712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mlxomMWgAkAVg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UnBLEKZLCo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32655"/>
            <a:ext cx="3384376" cy="6309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vector-of-a-western-cowboy-bandit-emoticon-shooting-pistols-clipart-hANiCj-clipart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000" b="22301"/>
          <a:stretch>
            <a:fillRect/>
          </a:stretch>
        </p:blipFill>
        <p:spPr>
          <a:xfrm>
            <a:off x="179512" y="332656"/>
            <a:ext cx="3861578" cy="2232248"/>
          </a:xfrm>
          <a:prstGeom prst="rect">
            <a:avLst/>
          </a:prstGeom>
        </p:spPr>
      </p:pic>
      <p:pic>
        <p:nvPicPr>
          <p:cNvPr id="10" name="Рисунок 9" descr="vector-of-a-western-cowboy-bandit-emoticon-shooting-pistols-clipart-hANiCj-clipart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000" b="22301"/>
          <a:stretch>
            <a:fillRect/>
          </a:stretch>
        </p:blipFill>
        <p:spPr>
          <a:xfrm flipH="1">
            <a:off x="2195736" y="4797152"/>
            <a:ext cx="3600400" cy="1717114"/>
          </a:xfrm>
          <a:prstGeom prst="rect">
            <a:avLst/>
          </a:prstGeom>
        </p:spPr>
      </p:pic>
      <p:pic>
        <p:nvPicPr>
          <p:cNvPr id="11" name="Рисунок 10" descr="vector-of-a-western-cowboy-bandit-emoticon-shooting-pistols-clipart-hANiCj-clipart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000" b="22301"/>
          <a:stretch>
            <a:fillRect/>
          </a:stretch>
        </p:blipFill>
        <p:spPr>
          <a:xfrm rot="2525175" flipH="1">
            <a:off x="-141295" y="2830015"/>
            <a:ext cx="3600400" cy="1717114"/>
          </a:xfrm>
          <a:prstGeom prst="rect">
            <a:avLst/>
          </a:prstGeom>
        </p:spPr>
      </p:pic>
      <p:pic>
        <p:nvPicPr>
          <p:cNvPr id="12" name="Рисунок 11" descr="700_FO45889582_2f7c5f801bb37475d2afe3ac29192db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7984" y="188640"/>
            <a:ext cx="3011279" cy="2994072"/>
          </a:xfrm>
          <a:prstGeom prst="rect">
            <a:avLst/>
          </a:prstGeom>
        </p:spPr>
      </p:pic>
      <p:pic>
        <p:nvPicPr>
          <p:cNvPr id="14" name="Рисунок 13" descr="700_FO45889582_2f7c5f801bb37475d2afe3ac29192db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8144" y="1772816"/>
            <a:ext cx="3011279" cy="2994072"/>
          </a:xfrm>
          <a:prstGeom prst="rect">
            <a:avLst/>
          </a:prstGeom>
        </p:spPr>
      </p:pic>
      <p:pic>
        <p:nvPicPr>
          <p:cNvPr id="15" name="Рисунок 14" descr="700_FO45889582_2f7c5f801bb37475d2afe3ac29192db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152" y="3863928"/>
            <a:ext cx="3011279" cy="2994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43-640x4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48498.jpg"/>
          <p:cNvPicPr>
            <a:picLocks noChangeAspect="1"/>
          </p:cNvPicPr>
          <p:nvPr/>
        </p:nvPicPr>
        <p:blipFill>
          <a:blip r:embed="rId4" cstate="print"/>
          <a:srcRect b="13338"/>
          <a:stretch>
            <a:fillRect/>
          </a:stretch>
        </p:blipFill>
        <p:spPr>
          <a:xfrm rot="554109">
            <a:off x="3398363" y="3592520"/>
            <a:ext cx="2380519" cy="3094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700_FO41506768_cbdc9daa8e29f7f43541e66ec2de1bc4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980728"/>
            <a:ext cx="4138092" cy="4216397"/>
          </a:xfrm>
          <a:prstGeom prst="rect">
            <a:avLst/>
          </a:prstGeom>
        </p:spPr>
      </p:pic>
      <p:pic>
        <p:nvPicPr>
          <p:cNvPr id="8" name="Рисунок 7" descr="7955_90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6048" y="3284984"/>
            <a:ext cx="2997952" cy="3887969"/>
          </a:xfrm>
          <a:prstGeom prst="rect">
            <a:avLst/>
          </a:prstGeom>
        </p:spPr>
      </p:pic>
      <p:pic>
        <p:nvPicPr>
          <p:cNvPr id="9" name="Рисунок 8" descr="93105f8e5b940e2b2ed489ffae17da2d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5713" y="476672"/>
            <a:ext cx="2638287" cy="2901085"/>
          </a:xfrm>
          <a:prstGeom prst="rect">
            <a:avLst/>
          </a:prstGeom>
        </p:spPr>
      </p:pic>
      <p:pic>
        <p:nvPicPr>
          <p:cNvPr id="11" name="Рисунок 10" descr="emoticon-playing-trumpet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752370" cy="2049637"/>
          </a:xfrm>
          <a:prstGeom prst="rect">
            <a:avLst/>
          </a:prstGeom>
        </p:spPr>
      </p:pic>
      <p:pic>
        <p:nvPicPr>
          <p:cNvPr id="10" name="Рисунок 9" descr="drumming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772816"/>
            <a:ext cx="3203290" cy="2336586"/>
          </a:xfrm>
          <a:prstGeom prst="rect">
            <a:avLst/>
          </a:prstGeom>
        </p:spPr>
      </p:pic>
      <p:pic>
        <p:nvPicPr>
          <p:cNvPr id="12" name="Рисунок 11" descr="tuba.pn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7704" y="3501008"/>
            <a:ext cx="1668991" cy="2283882"/>
          </a:xfrm>
          <a:prstGeom prst="rect">
            <a:avLst/>
          </a:prstGeom>
        </p:spPr>
      </p:pic>
      <p:pic>
        <p:nvPicPr>
          <p:cNvPr id="13" name="Рисунок 12" descr="x_ee55329b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4077072"/>
            <a:ext cx="2256170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В-джазе-только-девуш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486">
            <a:off x="3723491" y="-124744"/>
            <a:ext cx="6033381" cy="590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005430809.jpg"/>
          <p:cNvPicPr>
            <a:picLocks noChangeAspect="1"/>
          </p:cNvPicPr>
          <p:nvPr/>
        </p:nvPicPr>
        <p:blipFill>
          <a:blip r:embed="rId4" cstate="print"/>
          <a:srcRect t="11852" b="20109"/>
          <a:stretch>
            <a:fillRect/>
          </a:stretch>
        </p:blipFill>
        <p:spPr>
          <a:xfrm rot="21043854">
            <a:off x="282598" y="2743180"/>
            <a:ext cx="3903544" cy="38254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tRiT-APGBi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142" r="12963"/>
          <a:stretch>
            <a:fillRect/>
          </a:stretch>
        </p:blipFill>
        <p:spPr>
          <a:xfrm>
            <a:off x="1259632" y="188640"/>
            <a:ext cx="7416824" cy="6481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137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49558">
            <a:off x="-512605" y="812347"/>
            <a:ext cx="6876256" cy="5157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6203_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692696"/>
            <a:ext cx="3177133" cy="4916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7955_900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520280" cy="3268489"/>
          </a:xfrm>
          <a:prstGeom prst="rect">
            <a:avLst/>
          </a:prstGeom>
        </p:spPr>
      </p:pic>
      <p:pic>
        <p:nvPicPr>
          <p:cNvPr id="7" name="Рисунок 6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33" r="54478" b="48818"/>
          <a:stretch>
            <a:fillRect/>
          </a:stretch>
        </p:blipFill>
        <p:spPr>
          <a:xfrm>
            <a:off x="2051720" y="2492896"/>
            <a:ext cx="1440160" cy="1779433"/>
          </a:xfrm>
          <a:prstGeom prst="rect">
            <a:avLst/>
          </a:prstGeom>
        </p:spPr>
      </p:pic>
      <p:pic>
        <p:nvPicPr>
          <p:cNvPr id="8" name="Рисунок 7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624" t="48680" r="22612"/>
          <a:stretch>
            <a:fillRect/>
          </a:stretch>
        </p:blipFill>
        <p:spPr>
          <a:xfrm>
            <a:off x="5940152" y="4797152"/>
            <a:ext cx="1152128" cy="1590185"/>
          </a:xfrm>
          <a:prstGeom prst="rect">
            <a:avLst/>
          </a:prstGeom>
        </p:spPr>
      </p:pic>
      <p:pic>
        <p:nvPicPr>
          <p:cNvPr id="9" name="Рисунок 8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039" r="18613" b="48818"/>
          <a:stretch>
            <a:fillRect/>
          </a:stretch>
        </p:blipFill>
        <p:spPr>
          <a:xfrm>
            <a:off x="5940152" y="692696"/>
            <a:ext cx="1584176" cy="1779433"/>
          </a:xfrm>
          <a:prstGeom prst="rect">
            <a:avLst/>
          </a:prstGeom>
        </p:spPr>
      </p:pic>
      <p:pic>
        <p:nvPicPr>
          <p:cNvPr id="10" name="Рисунок 9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573" t="48680" r="56843"/>
          <a:stretch>
            <a:fillRect/>
          </a:stretch>
        </p:blipFill>
        <p:spPr>
          <a:xfrm>
            <a:off x="7164288" y="3933056"/>
            <a:ext cx="1143744" cy="1590185"/>
          </a:xfrm>
          <a:prstGeom prst="rect">
            <a:avLst/>
          </a:prstGeom>
        </p:spPr>
      </p:pic>
      <p:pic>
        <p:nvPicPr>
          <p:cNvPr id="11" name="Рисунок 10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33" r="54478" b="48818"/>
          <a:stretch>
            <a:fillRect/>
          </a:stretch>
        </p:blipFill>
        <p:spPr>
          <a:xfrm>
            <a:off x="7380312" y="1988840"/>
            <a:ext cx="1440160" cy="1779433"/>
          </a:xfrm>
          <a:prstGeom prst="rect">
            <a:avLst/>
          </a:prstGeom>
        </p:spPr>
      </p:pic>
      <p:pic>
        <p:nvPicPr>
          <p:cNvPr id="12" name="Рисунок 11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039" r="18613" b="48818"/>
          <a:stretch>
            <a:fillRect/>
          </a:stretch>
        </p:blipFill>
        <p:spPr>
          <a:xfrm>
            <a:off x="467544" y="2276872"/>
            <a:ext cx="1584176" cy="1779433"/>
          </a:xfrm>
          <a:prstGeom prst="rect">
            <a:avLst/>
          </a:prstGeom>
        </p:spPr>
      </p:pic>
      <p:pic>
        <p:nvPicPr>
          <p:cNvPr id="13" name="Рисунок 12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624" t="48680" r="22612"/>
          <a:stretch>
            <a:fillRect/>
          </a:stretch>
        </p:blipFill>
        <p:spPr>
          <a:xfrm>
            <a:off x="4427984" y="980728"/>
            <a:ext cx="1152128" cy="1590185"/>
          </a:xfrm>
          <a:prstGeom prst="rect">
            <a:avLst/>
          </a:prstGeom>
        </p:spPr>
      </p:pic>
      <p:pic>
        <p:nvPicPr>
          <p:cNvPr id="14" name="Рисунок 13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573" t="48680" r="56843"/>
          <a:stretch>
            <a:fillRect/>
          </a:stretch>
        </p:blipFill>
        <p:spPr>
          <a:xfrm>
            <a:off x="3275856" y="1700808"/>
            <a:ext cx="1143744" cy="1590185"/>
          </a:xfrm>
          <a:prstGeom prst="rect">
            <a:avLst/>
          </a:prstGeom>
        </p:spPr>
      </p:pic>
      <p:pic>
        <p:nvPicPr>
          <p:cNvPr id="15" name="Рисунок 14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039" r="18613" b="48818"/>
          <a:stretch>
            <a:fillRect/>
          </a:stretch>
        </p:blipFill>
        <p:spPr>
          <a:xfrm>
            <a:off x="4211960" y="4941168"/>
            <a:ext cx="1584176" cy="1779433"/>
          </a:xfrm>
          <a:prstGeom prst="rect">
            <a:avLst/>
          </a:prstGeom>
        </p:spPr>
      </p:pic>
      <p:pic>
        <p:nvPicPr>
          <p:cNvPr id="16" name="Рисунок 15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933" r="54478" b="48818"/>
          <a:stretch>
            <a:fillRect/>
          </a:stretch>
        </p:blipFill>
        <p:spPr>
          <a:xfrm>
            <a:off x="2483768" y="5078567"/>
            <a:ext cx="1440160" cy="1779433"/>
          </a:xfrm>
          <a:prstGeom prst="rect">
            <a:avLst/>
          </a:prstGeom>
        </p:spPr>
      </p:pic>
      <p:pic>
        <p:nvPicPr>
          <p:cNvPr id="17" name="Рисунок 16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573" t="48680" r="56843"/>
          <a:stretch>
            <a:fillRect/>
          </a:stretch>
        </p:blipFill>
        <p:spPr>
          <a:xfrm>
            <a:off x="1043608" y="4941168"/>
            <a:ext cx="1143744" cy="1590185"/>
          </a:xfrm>
          <a:prstGeom prst="rect">
            <a:avLst/>
          </a:prstGeom>
        </p:spPr>
      </p:pic>
      <p:pic>
        <p:nvPicPr>
          <p:cNvPr id="18" name="Рисунок 17" descr="cocktails-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624" t="48680" r="22612"/>
          <a:stretch>
            <a:fillRect/>
          </a:stretch>
        </p:blipFill>
        <p:spPr>
          <a:xfrm>
            <a:off x="0" y="3933056"/>
            <a:ext cx="1152128" cy="1590185"/>
          </a:xfrm>
          <a:prstGeom prst="rect">
            <a:avLst/>
          </a:prstGeom>
        </p:spPr>
      </p:pic>
      <p:pic>
        <p:nvPicPr>
          <p:cNvPr id="19" name="Рисунок 18" descr="100584964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2852936"/>
            <a:ext cx="2037606" cy="2037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159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204864"/>
            <a:ext cx="5715000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aw2_4.jpg"/>
          <p:cNvPicPr>
            <a:picLocks noChangeAspect="1"/>
          </p:cNvPicPr>
          <p:nvPr/>
        </p:nvPicPr>
        <p:blipFill>
          <a:blip r:embed="rId4" cstate="print"/>
          <a:srcRect b="15350"/>
          <a:stretch>
            <a:fillRect/>
          </a:stretch>
        </p:blipFill>
        <p:spPr>
          <a:xfrm>
            <a:off x="4572000" y="260648"/>
            <a:ext cx="4104456" cy="3789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airplane-jet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04664"/>
            <a:ext cx="4538778" cy="2592288"/>
          </a:xfrm>
          <a:prstGeom prst="rect">
            <a:avLst/>
          </a:prstGeom>
        </p:spPr>
      </p:pic>
      <p:pic>
        <p:nvPicPr>
          <p:cNvPr id="7" name="Рисунок 6" descr="b7e0e49fbd5b2c35c50595b3b96a0eb0_i-65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736"/>
          <a:stretch>
            <a:fillRect/>
          </a:stretch>
        </p:blipFill>
        <p:spPr>
          <a:xfrm>
            <a:off x="5198976" y="1916832"/>
            <a:ext cx="3945024" cy="3600400"/>
          </a:xfrm>
          <a:prstGeom prst="rect">
            <a:avLst/>
          </a:prstGeom>
        </p:spPr>
      </p:pic>
      <p:pic>
        <p:nvPicPr>
          <p:cNvPr id="8" name="Рисунок 7" descr="carb4qyjcbc0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910"/>
          <a:stretch>
            <a:fillRect/>
          </a:stretch>
        </p:blipFill>
        <p:spPr>
          <a:xfrm>
            <a:off x="1907704" y="2492896"/>
            <a:ext cx="3945024" cy="3672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uckoo.jpg"/>
          <p:cNvPicPr>
            <a:picLocks noChangeAspect="1"/>
          </p:cNvPicPr>
          <p:nvPr/>
        </p:nvPicPr>
        <p:blipFill>
          <a:blip r:embed="rId3" cstate="print"/>
          <a:srcRect l="11077" r="15540"/>
          <a:stretch>
            <a:fillRect/>
          </a:stretch>
        </p:blipFill>
        <p:spPr>
          <a:xfrm>
            <a:off x="251520" y="188640"/>
            <a:ext cx="4032448" cy="6441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401970576_20915500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02123">
            <a:off x="4494863" y="49426"/>
            <a:ext cx="4549980" cy="71889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5Kd7KA5gBiU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091" r="19760"/>
          <a:stretch>
            <a:fillRect/>
          </a:stretch>
        </p:blipFill>
        <p:spPr>
          <a:xfrm>
            <a:off x="179512" y="1556792"/>
            <a:ext cx="8694112" cy="33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ff3b5128595a4f9afb19068a5786ab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60648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wflsdclnh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63740">
            <a:off x="4695251" y="3577482"/>
            <a:ext cx="2374393" cy="33443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kinopoisk.ru-From-Dusk-Till-Dawn-214327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885614">
            <a:off x="2317141" y="3650324"/>
            <a:ext cx="2534783" cy="3680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Рисунок 13" descr="1257ccefcce970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52536" y="1268760"/>
            <a:ext cx="2492896" cy="2492896"/>
          </a:xfrm>
          <a:prstGeom prst="rect">
            <a:avLst/>
          </a:prstGeom>
        </p:spPr>
      </p:pic>
      <p:pic>
        <p:nvPicPr>
          <p:cNvPr id="16" name="Рисунок 15" descr="2060289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92280" y="476672"/>
            <a:ext cx="1757062" cy="1856792"/>
          </a:xfrm>
          <a:prstGeom prst="rect">
            <a:avLst/>
          </a:prstGeom>
        </p:spPr>
      </p:pic>
      <p:pic>
        <p:nvPicPr>
          <p:cNvPr id="17" name="Рисунок 16" descr="531002896-1024x1024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152" y="260648"/>
            <a:ext cx="1428912" cy="1609688"/>
          </a:xfrm>
          <a:prstGeom prst="rect">
            <a:avLst/>
          </a:prstGeom>
        </p:spPr>
      </p:pic>
      <p:pic>
        <p:nvPicPr>
          <p:cNvPr id="18" name="Рисунок 17" descr="best-15-cute-monkey-cartoon-eating-banana-vector-cdr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1195"/>
          <a:stretch>
            <a:fillRect/>
          </a:stretch>
        </p:blipFill>
        <p:spPr>
          <a:xfrm>
            <a:off x="0" y="3717032"/>
            <a:ext cx="2967076" cy="3140968"/>
          </a:xfrm>
          <a:prstGeom prst="rect">
            <a:avLst/>
          </a:prstGeom>
        </p:spPr>
      </p:pic>
      <p:pic>
        <p:nvPicPr>
          <p:cNvPr id="19" name="Рисунок 18" descr="c3480766725b04d6800637537ff1aef7--magazine-layouts-skype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0"/>
            <a:ext cx="2592288" cy="2592288"/>
          </a:xfrm>
          <a:prstGeom prst="rect">
            <a:avLst/>
          </a:prstGeom>
        </p:spPr>
      </p:pic>
      <p:pic>
        <p:nvPicPr>
          <p:cNvPr id="20" name="Рисунок 19" descr="depositphotos_14458213-stock-illustration-globe-mascot-character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9672" y="836712"/>
            <a:ext cx="5944613" cy="4608093"/>
          </a:xfrm>
          <a:prstGeom prst="rect">
            <a:avLst/>
          </a:prstGeom>
        </p:spPr>
      </p:pic>
      <p:pic>
        <p:nvPicPr>
          <p:cNvPr id="21" name="Рисунок 20" descr="depositphotos_35748627-stock-illustration-cute-monkey-cartoon-giving-thumb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8878" y="2564904"/>
            <a:ext cx="1965122" cy="2376264"/>
          </a:xfrm>
          <a:prstGeom prst="rect">
            <a:avLst/>
          </a:prstGeom>
        </p:spPr>
      </p:pic>
      <p:pic>
        <p:nvPicPr>
          <p:cNvPr id="22" name="Рисунок 21" descr="jumping-monkey-vector-19391227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5171"/>
          <a:stretch>
            <a:fillRect/>
          </a:stretch>
        </p:blipFill>
        <p:spPr>
          <a:xfrm>
            <a:off x="5724128" y="4337720"/>
            <a:ext cx="2616136" cy="2520280"/>
          </a:xfrm>
          <a:prstGeom prst="rect">
            <a:avLst/>
          </a:prstGeom>
        </p:spPr>
      </p:pic>
      <p:pic>
        <p:nvPicPr>
          <p:cNvPr id="15" name="Рисунок 14" descr="025777ae709bb98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15816" y="4581128"/>
            <a:ext cx="1702957" cy="1951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97016">
            <a:off x="3928890" y="1404656"/>
            <a:ext cx="6159351" cy="4616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7ikn9fsDiHGQeUTf164ZLuzeF7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14590664002460q3rws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7904" y="0"/>
            <a:ext cx="5197208" cy="5197208"/>
          </a:xfrm>
          <a:prstGeom prst="rect">
            <a:avLst/>
          </a:prstGeom>
        </p:spPr>
      </p:pic>
      <p:pic>
        <p:nvPicPr>
          <p:cNvPr id="9" name="Рисунок 8" descr="lego-bloknot-na-spirali-s-ruchkoj-51144-smajlik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433" t="17450" b="17451"/>
          <a:stretch>
            <a:fillRect/>
          </a:stretch>
        </p:blipFill>
        <p:spPr>
          <a:xfrm>
            <a:off x="179512" y="3717032"/>
            <a:ext cx="3816424" cy="2880320"/>
          </a:xfrm>
          <a:prstGeom prst="rect">
            <a:avLst/>
          </a:prstGeom>
        </p:spPr>
      </p:pic>
      <p:pic>
        <p:nvPicPr>
          <p:cNvPr id="8" name="Рисунок 7" descr="writing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988840"/>
            <a:ext cx="3518808" cy="3672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5-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006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89994231c652521ec72be2578ac9de588be6bd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900263">
            <a:off x="4187580" y="2233292"/>
            <a:ext cx="5906218" cy="39271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MAbaru2TtNY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257" r="53810"/>
          <a:stretch>
            <a:fillRect/>
          </a:stretch>
        </p:blipFill>
        <p:spPr>
          <a:xfrm>
            <a:off x="-1188640" y="260648"/>
            <a:ext cx="5407926" cy="4680520"/>
          </a:xfrm>
          <a:prstGeom prst="rect">
            <a:avLst/>
          </a:prstGeom>
        </p:spPr>
      </p:pic>
      <p:pic>
        <p:nvPicPr>
          <p:cNvPr id="7" name="Рисунок 6" descr="572f850a3903a154919faff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1484784"/>
            <a:ext cx="2323620" cy="2358008"/>
          </a:xfrm>
          <a:prstGeom prst="rect">
            <a:avLst/>
          </a:prstGeom>
        </p:spPr>
      </p:pic>
      <p:pic>
        <p:nvPicPr>
          <p:cNvPr id="8" name="Рисунок 7" descr="57a4f780a47971565c66cea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2924944"/>
            <a:ext cx="3528392" cy="3528392"/>
          </a:xfrm>
          <a:prstGeom prst="rect">
            <a:avLst/>
          </a:prstGeom>
        </p:spPr>
      </p:pic>
      <p:pic>
        <p:nvPicPr>
          <p:cNvPr id="10" name="Рисунок 9" descr="krov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5663" y="2852936"/>
            <a:ext cx="3838337" cy="4005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206.jpg"/>
          <p:cNvPicPr>
            <a:picLocks noChangeAspect="1"/>
          </p:cNvPicPr>
          <p:nvPr/>
        </p:nvPicPr>
        <p:blipFill>
          <a:blip r:embed="rId3" cstate="print"/>
          <a:srcRect l="16128"/>
          <a:stretch>
            <a:fillRect/>
          </a:stretch>
        </p:blipFill>
        <p:spPr>
          <a:xfrm>
            <a:off x="0" y="0"/>
            <a:ext cx="6740575" cy="6858000"/>
          </a:xfrm>
          <a:prstGeom prst="rect">
            <a:avLst/>
          </a:prstGeom>
        </p:spPr>
      </p:pic>
      <p:pic>
        <p:nvPicPr>
          <p:cNvPr id="6" name="Рисунок 5" descr="rembo-1.jpg"/>
          <p:cNvPicPr>
            <a:picLocks noChangeAspect="1"/>
          </p:cNvPicPr>
          <p:nvPr/>
        </p:nvPicPr>
        <p:blipFill>
          <a:blip r:embed="rId4" cstate="print"/>
          <a:srcRect t="10013" b="4938"/>
          <a:stretch>
            <a:fillRect/>
          </a:stretch>
        </p:blipFill>
        <p:spPr>
          <a:xfrm rot="598674">
            <a:off x="5521700" y="2072480"/>
            <a:ext cx="3864894" cy="4650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1hr4tdtp6a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4168" y="5085184"/>
            <a:ext cx="1045872" cy="1199394"/>
          </a:xfrm>
          <a:prstGeom prst="rect">
            <a:avLst/>
          </a:prstGeom>
        </p:spPr>
      </p:pic>
      <p:pic>
        <p:nvPicPr>
          <p:cNvPr id="7" name="Рисунок 6" descr="7955_900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160" y="3356992"/>
            <a:ext cx="1378163" cy="1787306"/>
          </a:xfrm>
          <a:prstGeom prst="rect">
            <a:avLst/>
          </a:prstGeom>
        </p:spPr>
      </p:pic>
      <p:pic>
        <p:nvPicPr>
          <p:cNvPr id="9" name="Рисунок 8" descr="93105f8e5b940e2b2ed489ffae17da2d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64288" y="4869160"/>
            <a:ext cx="1664264" cy="1830040"/>
          </a:xfrm>
          <a:prstGeom prst="rect">
            <a:avLst/>
          </a:prstGeom>
        </p:spPr>
      </p:pic>
      <p:pic>
        <p:nvPicPr>
          <p:cNvPr id="11" name="Рисунок 10" descr="airplane-jet (2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03648" y="1988840"/>
            <a:ext cx="3492896" cy="1994941"/>
          </a:xfrm>
          <a:prstGeom prst="rect">
            <a:avLst/>
          </a:prstGeom>
        </p:spPr>
      </p:pic>
      <p:pic>
        <p:nvPicPr>
          <p:cNvPr id="13" name="Рисунок 12" descr="bath-1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3968" y="4653136"/>
            <a:ext cx="1827895" cy="1584176"/>
          </a:xfrm>
          <a:prstGeom prst="rect">
            <a:avLst/>
          </a:prstGeom>
        </p:spPr>
      </p:pic>
      <p:pic>
        <p:nvPicPr>
          <p:cNvPr id="15" name="Рисунок 14" descr="KcjoRqd9i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4002" y="3429000"/>
            <a:ext cx="1649998" cy="1713179"/>
          </a:xfrm>
          <a:prstGeom prst="rect">
            <a:avLst/>
          </a:prstGeom>
        </p:spPr>
      </p:pic>
      <p:pic>
        <p:nvPicPr>
          <p:cNvPr id="8" name="Рисунок 7" descr="8586f5d025acb4b4755694827d911296--emoji-emoticons-smileys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1640" y="1268760"/>
            <a:ext cx="1952637" cy="1554681"/>
          </a:xfrm>
          <a:prstGeom prst="rect">
            <a:avLst/>
          </a:prstGeom>
        </p:spPr>
      </p:pic>
      <p:pic>
        <p:nvPicPr>
          <p:cNvPr id="14" name="Рисунок 13" descr="carb4qyjcbc0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88640"/>
            <a:ext cx="1601416" cy="1601416"/>
          </a:xfrm>
          <a:prstGeom prst="rect">
            <a:avLst/>
          </a:prstGeom>
        </p:spPr>
      </p:pic>
      <p:pic>
        <p:nvPicPr>
          <p:cNvPr id="17" name="Рисунок 16" descr="carb4qyjcbc0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9872" y="3501008"/>
            <a:ext cx="1601416" cy="1601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IjL75.jpg"/>
          <p:cNvPicPr>
            <a:picLocks noChangeAspect="1"/>
          </p:cNvPicPr>
          <p:nvPr/>
        </p:nvPicPr>
        <p:blipFill>
          <a:blip r:embed="rId3" cstate="print"/>
          <a:srcRect r="12947"/>
          <a:stretch>
            <a:fillRect/>
          </a:stretch>
        </p:blipFill>
        <p:spPr>
          <a:xfrm>
            <a:off x="179512" y="0"/>
            <a:ext cx="6048672" cy="3908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rona2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42363">
            <a:off x="3048066" y="2648420"/>
            <a:ext cx="6397959" cy="4267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</Words>
  <Application>Microsoft Office PowerPoint</Application>
  <PresentationFormat>Экран (4:3)</PresentationFormat>
  <Paragraphs>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Vadim</dc:creator>
  <cp:lastModifiedBy>Vadim</cp:lastModifiedBy>
  <cp:revision>40</cp:revision>
  <dcterms:created xsi:type="dcterms:W3CDTF">2018-10-13T15:35:05Z</dcterms:created>
  <dcterms:modified xsi:type="dcterms:W3CDTF">2018-10-13T18:37:07Z</dcterms:modified>
</cp:coreProperties>
</file>