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9" r:id="rId5"/>
    <p:sldId id="280" r:id="rId6"/>
    <p:sldId id="259" r:id="rId7"/>
    <p:sldId id="281" r:id="rId8"/>
    <p:sldId id="260" r:id="rId9"/>
    <p:sldId id="282" r:id="rId10"/>
    <p:sldId id="261" r:id="rId11"/>
    <p:sldId id="283" r:id="rId12"/>
    <p:sldId id="262" r:id="rId13"/>
    <p:sldId id="284" r:id="rId14"/>
    <p:sldId id="263" r:id="rId15"/>
    <p:sldId id="285" r:id="rId16"/>
    <p:sldId id="264" r:id="rId17"/>
    <p:sldId id="286" r:id="rId18"/>
    <p:sldId id="267" r:id="rId19"/>
    <p:sldId id="287" r:id="rId20"/>
    <p:sldId id="265" r:id="rId21"/>
    <p:sldId id="288" r:id="rId22"/>
    <p:sldId id="268" r:id="rId23"/>
    <p:sldId id="289" r:id="rId24"/>
    <p:sldId id="270" r:id="rId25"/>
    <p:sldId id="290" r:id="rId26"/>
    <p:sldId id="266" r:id="rId27"/>
    <p:sldId id="291" r:id="rId28"/>
    <p:sldId id="272" r:id="rId29"/>
    <p:sldId id="292" r:id="rId30"/>
    <p:sldId id="271" r:id="rId31"/>
    <p:sldId id="293" r:id="rId32"/>
    <p:sldId id="275" r:id="rId33"/>
    <p:sldId id="294" r:id="rId34"/>
    <p:sldId id="273" r:id="rId35"/>
    <p:sldId id="295" r:id="rId36"/>
    <p:sldId id="276" r:id="rId37"/>
    <p:sldId id="296" r:id="rId38"/>
    <p:sldId id="274" r:id="rId39"/>
    <p:sldId id="297" r:id="rId40"/>
    <p:sldId id="298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6" autoAdjust="0"/>
    <p:restoredTop sz="94660"/>
  </p:normalViewPr>
  <p:slideViewPr>
    <p:cSldViewPr snapToGrid="0">
      <p:cViewPr varScale="1">
        <p:scale>
          <a:sx n="65" d="100"/>
          <a:sy n="65" d="100"/>
        </p:scale>
        <p:origin x="-66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00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97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504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685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510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82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7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871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71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44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5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1864E-EF99-438C-ABC9-A5C5E5E96842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DDEED-780A-4D9D-8BFE-33AF00E3A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24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нс\Downloads\ijsXPfJ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90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рапеция 8"/>
          <p:cNvSpPr/>
          <p:nvPr/>
        </p:nvSpPr>
        <p:spPr>
          <a:xfrm rot="16200000">
            <a:off x="6136527" y="-240867"/>
            <a:ext cx="1759527" cy="5147461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рапеция 2"/>
          <p:cNvSpPr/>
          <p:nvPr/>
        </p:nvSpPr>
        <p:spPr>
          <a:xfrm rot="5400000">
            <a:off x="4240980" y="-1234079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48001" y="208831"/>
            <a:ext cx="396829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Море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40333" y="1642967"/>
            <a:ext cx="395191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МАКов</a:t>
            </a:r>
            <a:endParaRPr lang="ru-RU" sz="96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617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0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2352675" y="2647862"/>
            <a:ext cx="7486650" cy="4211242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85657" y="1201312"/>
            <a:ext cx="775423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МАКдональдьс</a:t>
            </a:r>
            <a:endParaRPr lang="ru-RU" sz="88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02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8"/>
          <a:stretch/>
        </p:blipFill>
        <p:spPr>
          <a:xfrm>
            <a:off x="-1" y="0"/>
            <a:ext cx="12238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2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8"/>
          <a:stretch/>
        </p:blipFill>
        <p:spPr>
          <a:xfrm>
            <a:off x="2381249" y="2704430"/>
            <a:ext cx="7429501" cy="4163234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85659" y="1323841"/>
            <a:ext cx="751693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Скрудж</a:t>
            </a:r>
            <a:r>
              <a:rPr lang="ru-RU" sz="8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МАКдак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763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47"/>
          <a:stretch/>
        </p:blipFill>
        <p:spPr>
          <a:xfrm>
            <a:off x="0" y="-111414"/>
            <a:ext cx="12192000" cy="696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47"/>
          <a:stretch/>
        </p:blipFill>
        <p:spPr>
          <a:xfrm>
            <a:off x="2409825" y="2643682"/>
            <a:ext cx="7372350" cy="4214318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36973" y="1350885"/>
            <a:ext cx="378552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МАКака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13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96744" y="1350885"/>
            <a:ext cx="51657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МАКгрегор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05"/>
          <a:stretch/>
        </p:blipFill>
        <p:spPr>
          <a:xfrm>
            <a:off x="2366962" y="2674324"/>
            <a:ext cx="7458075" cy="419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/>
          <a:stretch/>
        </p:blipFill>
        <p:spPr>
          <a:xfrm>
            <a:off x="0" y="-1"/>
            <a:ext cx="12192000" cy="686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96744" y="1350885"/>
            <a:ext cx="43776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МАКрель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/>
          <a:stretch/>
        </p:blipFill>
        <p:spPr>
          <a:xfrm>
            <a:off x="2395537" y="2699253"/>
            <a:ext cx="7400925" cy="416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8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2"/>
          <a:stretch/>
        </p:blipFill>
        <p:spPr>
          <a:xfrm>
            <a:off x="0" y="0"/>
            <a:ext cx="12228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2"/>
          <a:stretch/>
        </p:blipFill>
        <p:spPr>
          <a:xfrm>
            <a:off x="2324100" y="2698542"/>
            <a:ext cx="7543800" cy="4230744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25887" y="1366456"/>
            <a:ext cx="682981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МАКао</a:t>
            </a:r>
            <a:r>
              <a:rPr lang="ru-RU" sz="8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(Китай)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178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7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803" y="2554491"/>
            <a:ext cx="8282393" cy="5176496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55544" y="1231052"/>
            <a:ext cx="39916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МАКсим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406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tdata.ru/u16/photo662B/20041330516-0/origin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9" b="783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4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mtdata.ru/u16/photo662B/20041330516-0/origin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9" b="7839"/>
          <a:stretch/>
        </p:blipFill>
        <p:spPr bwMode="auto">
          <a:xfrm>
            <a:off x="2352675" y="2646759"/>
            <a:ext cx="7486650" cy="421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55544" y="1231052"/>
            <a:ext cx="452239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МАКушка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579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makeoveridea.com/wp-content/uploads/2017/05/makijazh-na-vypuskno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14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www.makeoveridea.com/wp-content/uploads/2017/05/makijazh-na-vypuskno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/>
        </p:blipFill>
        <p:spPr bwMode="auto">
          <a:xfrm>
            <a:off x="2338387" y="2647280"/>
            <a:ext cx="7515225" cy="422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55544" y="1323841"/>
            <a:ext cx="411843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МАКияж</a:t>
            </a:r>
            <a:endParaRPr lang="ru-RU" sz="8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931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662" y="2722449"/>
            <a:ext cx="7686675" cy="4711665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26719" y="1323841"/>
            <a:ext cx="768569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Пулемёт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МАКсима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372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tdata.ru/u22/photo6ED4/20217920252-0/origin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3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mtdata.ru/u22/photo6ED4/20217920252-0/origin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381250" y="2678907"/>
            <a:ext cx="7429500" cy="417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62963" y="1361807"/>
            <a:ext cx="65996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Пол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МАКкартни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915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5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86"/>
          <a:stretch/>
        </p:blipFill>
        <p:spPr>
          <a:xfrm>
            <a:off x="2392908" y="2585725"/>
            <a:ext cx="7406184" cy="4272275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55805" y="1385396"/>
            <a:ext cx="76139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Печенье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МАКарон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11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13" b="16544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2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13" b="16544"/>
          <a:stretch/>
        </p:blipFill>
        <p:spPr>
          <a:xfrm>
            <a:off x="2298423" y="2672288"/>
            <a:ext cx="7595154" cy="4272274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0" y="1385396"/>
            <a:ext cx="351570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МАКлер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17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2366962" y="2662832"/>
            <a:ext cx="7458075" cy="4195168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09607" y="1385396"/>
            <a:ext cx="81878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Андрей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МАКаревич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880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7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2"/>
          <a:stretch/>
        </p:blipFill>
        <p:spPr>
          <a:xfrm>
            <a:off x="2381249" y="2678906"/>
            <a:ext cx="7429501" cy="4179094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4926" y="1385396"/>
            <a:ext cx="51357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МАКулатура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284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0" cy="71446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74"/>
          <a:stretch/>
        </p:blipFill>
        <p:spPr>
          <a:xfrm>
            <a:off x="0" y="-2"/>
            <a:ext cx="12192000" cy="714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74"/>
          <a:stretch/>
        </p:blipFill>
        <p:spPr>
          <a:xfrm>
            <a:off x="2500588" y="2679062"/>
            <a:ext cx="7190823" cy="4213876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4926" y="1385396"/>
            <a:ext cx="41440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МАКраме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54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9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072" y="2667759"/>
            <a:ext cx="7375856" cy="4148919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06139" y="1385396"/>
            <a:ext cx="75132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Антон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МАКарский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707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9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2395537" y="2694980"/>
            <a:ext cx="7400925" cy="4163020"/>
          </a:xfrm>
          <a:prstGeom prst="rect">
            <a:avLst/>
          </a:prstGeom>
        </p:spPr>
      </p:pic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60728" y="1385396"/>
            <a:ext cx="70040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Молния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МАКвин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251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228" y="171449"/>
              <a:ext cx="6647544" cy="6543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09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98421" y="2603522"/>
            <a:ext cx="7595156" cy="4272275"/>
            <a:chOff x="0" y="0"/>
            <a:chExt cx="12192000" cy="685800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228" y="171449"/>
              <a:ext cx="6647544" cy="6543675"/>
            </a:xfrm>
            <a:prstGeom prst="rect">
              <a:avLst/>
            </a:prstGeom>
          </p:spPr>
        </p:pic>
      </p:grpSp>
      <p:sp>
        <p:nvSpPr>
          <p:cNvPr id="6" name="Трапеция 5"/>
          <p:cNvSpPr/>
          <p:nvPr/>
        </p:nvSpPr>
        <p:spPr>
          <a:xfrm rot="16200000">
            <a:off x="7083014" y="-2067609"/>
            <a:ext cx="1759527" cy="8106340"/>
          </a:xfrm>
          <a:prstGeom prst="trapezoid">
            <a:avLst>
              <a:gd name="adj" fmla="val 12402"/>
            </a:avLst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рапеция 6"/>
          <p:cNvSpPr/>
          <p:nvPr/>
        </p:nvSpPr>
        <p:spPr>
          <a:xfrm rot="5400000">
            <a:off x="1773554" y="-1526650"/>
            <a:ext cx="1892770" cy="4946073"/>
          </a:xfrm>
          <a:prstGeom prst="trapezoi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6264" y="-76566"/>
            <a:ext cx="46983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Ответ:</a:t>
            </a:r>
            <a:endParaRPr lang="ru-RU" sz="110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27981" y="1385396"/>
            <a:ext cx="64695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Н. </a:t>
            </a:r>
            <a:r>
              <a:rPr lang="ru-RU" sz="7200" b="1" dirty="0" err="1" smtClean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МАКиавелли</a:t>
            </a:r>
            <a:endParaRPr lang="ru-RU" sz="7200" b="1" dirty="0">
              <a:ln w="24500" cmpd="dbl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78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нс\Downloads\ijsXPfJ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90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628354" y="632061"/>
            <a:ext cx="10887373" cy="5082940"/>
            <a:chOff x="2714328" y="292573"/>
            <a:chExt cx="6875693" cy="2920054"/>
          </a:xfrm>
        </p:grpSpPr>
        <p:sp>
          <p:nvSpPr>
            <p:cNvPr id="9" name="Трапеция 8"/>
            <p:cNvSpPr/>
            <p:nvPr/>
          </p:nvSpPr>
          <p:spPr>
            <a:xfrm rot="16200000">
              <a:off x="6136527" y="-240867"/>
              <a:ext cx="1759527" cy="5147461"/>
            </a:xfrm>
            <a:prstGeom prst="trapezoid">
              <a:avLst>
                <a:gd name="adj" fmla="val 1240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Трапеция 2"/>
            <p:cNvSpPr/>
            <p:nvPr/>
          </p:nvSpPr>
          <p:spPr>
            <a:xfrm rot="5400000">
              <a:off x="4240980" y="-1234079"/>
              <a:ext cx="1892770" cy="4946073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275404" y="445834"/>
              <a:ext cx="3968290" cy="1520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600" b="1" dirty="0" smtClean="0">
                  <a:ln w="24500" cmpd="dbl">
                    <a:solidFill>
                      <a:srgbClr val="C00000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rPr>
                <a:t>МАК</a:t>
              </a:r>
              <a:endParaRPr lang="ru-RU" sz="166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868189" y="1659213"/>
              <a:ext cx="2296200" cy="1520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600" b="1" dirty="0" smtClean="0">
                  <a:ln w="24500" cmpd="dbl">
                    <a:solidFill>
                      <a:srgbClr val="C00000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</a:rPr>
                <a:t>OFF</a:t>
              </a:r>
              <a:endParaRPr lang="ru-RU" sz="9600" b="1" dirty="0">
                <a:ln w="24500" cmpd="dbl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741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73</Words>
  <Application>Microsoft Office PowerPoint</Application>
  <PresentationFormat>Произвольный</PresentationFormat>
  <Paragraphs>42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Цыбенко</dc:creator>
  <cp:lastModifiedBy>днс</cp:lastModifiedBy>
  <cp:revision>28</cp:revision>
  <dcterms:created xsi:type="dcterms:W3CDTF">2018-11-28T21:36:36Z</dcterms:created>
  <dcterms:modified xsi:type="dcterms:W3CDTF">2018-12-03T10:10:45Z</dcterms:modified>
</cp:coreProperties>
</file>