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78"/>
    <p:restoredTop sz="94092"/>
  </p:normalViewPr>
  <p:slideViewPr>
    <p:cSldViewPr snapToGrid="0" snapToObjects="1" showGuides="1">
      <p:cViewPr varScale="1">
        <p:scale>
          <a:sx n="67" d="100"/>
          <a:sy n="67" d="100"/>
        </p:scale>
        <p:origin x="704" y="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51AAC-C05A-B948-8A45-9252505A3ACE}" type="datetimeFigureOut">
              <a:rPr lang="ru-RU" smtClean="0"/>
              <a:t>23.11.2018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092C8-CC5B-7949-A02A-D2B3F59C54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63722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51AAC-C05A-B948-8A45-9252505A3ACE}" type="datetimeFigureOut">
              <a:rPr lang="ru-RU" smtClean="0"/>
              <a:t>23.11.2018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092C8-CC5B-7949-A02A-D2B3F59C54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0897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51AAC-C05A-B948-8A45-9252505A3ACE}" type="datetimeFigureOut">
              <a:rPr lang="ru-RU" smtClean="0"/>
              <a:t>23.11.2018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092C8-CC5B-7949-A02A-D2B3F59C54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60722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51AAC-C05A-B948-8A45-9252505A3ACE}" type="datetimeFigureOut">
              <a:rPr lang="ru-RU" smtClean="0"/>
              <a:t>23.11.2018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092C8-CC5B-7949-A02A-D2B3F59C54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87558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51AAC-C05A-B948-8A45-9252505A3ACE}" type="datetimeFigureOut">
              <a:rPr lang="ru-RU" smtClean="0"/>
              <a:t>23.11.2018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092C8-CC5B-7949-A02A-D2B3F59C5423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2238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51AAC-C05A-B948-8A45-9252505A3ACE}" type="datetimeFigureOut">
              <a:rPr lang="ru-RU" smtClean="0"/>
              <a:t>23.11.2018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092C8-CC5B-7949-A02A-D2B3F59C54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66349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51AAC-C05A-B948-8A45-9252505A3ACE}" type="datetimeFigureOut">
              <a:rPr lang="ru-RU" smtClean="0"/>
              <a:t>23.11.2018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092C8-CC5B-7949-A02A-D2B3F59C54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6792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51AAC-C05A-B948-8A45-9252505A3ACE}" type="datetimeFigureOut">
              <a:rPr lang="ru-RU" smtClean="0"/>
              <a:t>23.11.2018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092C8-CC5B-7949-A02A-D2B3F59C54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2850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20951AAC-C05A-B948-8A45-9252505A3ACE}" type="datetimeFigureOut">
              <a:rPr lang="ru-RU" smtClean="0"/>
              <a:t>23.11.2018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092C8-CC5B-7949-A02A-D2B3F59C54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4674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51AAC-C05A-B948-8A45-9252505A3ACE}" type="datetimeFigureOut">
              <a:rPr lang="ru-RU" smtClean="0"/>
              <a:t>23.11.2018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092C8-CC5B-7949-A02A-D2B3F59C54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0990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51AAC-C05A-B948-8A45-9252505A3ACE}" type="datetimeFigureOut">
              <a:rPr lang="ru-RU" smtClean="0"/>
              <a:t>23.11.2018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092C8-CC5B-7949-A02A-D2B3F59C54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1292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20951AAC-C05A-B948-8A45-9252505A3ACE}" type="datetimeFigureOut">
              <a:rPr lang="ru-RU" smtClean="0"/>
              <a:t>23.11.2018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A17092C8-CC5B-7949-A02A-D2B3F59C54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4776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F8E4680-7E09-5046-8AF6-C673723E2AEE}"/>
              </a:ext>
            </a:extLst>
          </p:cNvPr>
          <p:cNvSpPr/>
          <p:nvPr/>
        </p:nvSpPr>
        <p:spPr>
          <a:xfrm>
            <a:off x="3283344" y="2967335"/>
            <a:ext cx="56253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Детские рисунки!</a:t>
            </a:r>
          </a:p>
        </p:txBody>
      </p:sp>
    </p:spTree>
    <p:extLst>
      <p:ext uri="{BB962C8B-B14F-4D97-AF65-F5344CB8AC3E}">
        <p14:creationId xmlns:p14="http://schemas.microsoft.com/office/powerpoint/2010/main" val="219988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BB1F353-E072-AD4E-9AF8-5CA9778EEA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2949" y="0"/>
            <a:ext cx="97261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622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3C7AEB8-5F1A-F949-B958-CDEBC75F66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3210" y="0"/>
            <a:ext cx="97455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3033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5C91658-E987-064C-A3C7-7764897E98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7428" y="0"/>
            <a:ext cx="97971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0519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0635BCA-ADB7-5A46-9572-4D7551FE99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9296" y="0"/>
            <a:ext cx="96934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86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6DBF9BF-ACE1-CF4C-AE09-6FEDED8988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65D98FA-39EC-B54F-9641-D07F5D86B5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2164" y="0"/>
            <a:ext cx="94876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731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D6045EF-1702-2341-896F-1BF35911F7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4888" y="0"/>
            <a:ext cx="98622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1272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2D774C8-A248-0948-B743-602942ACE6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9296" y="0"/>
            <a:ext cx="96934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4958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D9ECCA5-4771-AB40-BEA0-CC3A49D1EE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3533" y="0"/>
            <a:ext cx="97049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7008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982898A-1DBE-C840-A872-C851566ED8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7509" y="0"/>
            <a:ext cx="95769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5062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1374208-FBAA-BD45-A341-0FB54CD0F0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1136" y="0"/>
            <a:ext cx="97097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3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3921C8B-E786-CA49-B370-725BF75B2F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B4CA3B0-F25F-C54F-8C6C-7325157B36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9296" y="0"/>
            <a:ext cx="9693408" cy="6858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9FA4C7F-6251-B148-9D09-83CBDDB76C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9296" y="0"/>
            <a:ext cx="96934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5224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4843F8F-0407-BA4B-8FC0-5DFD8EBD1B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6492" y="0"/>
            <a:ext cx="97590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3373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1B1DAC7-1945-D549-93B6-686942AF9D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9923" y="0"/>
            <a:ext cx="97921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1209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3358308-C815-BA45-9CC0-954604013F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3533" y="0"/>
            <a:ext cx="97049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7018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9A8154D-CEF6-134A-AB1C-2BEF4ED2EA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3533" y="0"/>
            <a:ext cx="97049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024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A639908-D177-9943-82B8-C549FE3F8C0B}"/>
              </a:ext>
            </a:extLst>
          </p:cNvPr>
          <p:cNvSpPr/>
          <p:nvPr/>
        </p:nvSpPr>
        <p:spPr>
          <a:xfrm>
            <a:off x="4641918" y="2967335"/>
            <a:ext cx="290816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The End</a:t>
            </a:r>
          </a:p>
        </p:txBody>
      </p:sp>
    </p:spTree>
    <p:extLst>
      <p:ext uri="{BB962C8B-B14F-4D97-AF65-F5344CB8AC3E}">
        <p14:creationId xmlns:p14="http://schemas.microsoft.com/office/powerpoint/2010/main" val="3623733587"/>
      </p:ext>
    </p:extLst>
  </p:cSld>
  <p:clrMapOvr>
    <a:masterClrMapping/>
  </p:clrMapOvr>
</p:sld>
</file>

<file path=ppt/theme/theme1.xml><?xml version="1.0" encoding="utf-8"?>
<a:theme xmlns:a="http://schemas.openxmlformats.org/drawingml/2006/main" name="Посылка">
  <a:themeElements>
    <a:clrScheme name="Посылка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Посылка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осылка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{75FE40B3-25A7-0641-88C1-0B2D37E408B2}tf10001120</Template>
  <TotalTime>5</TotalTime>
  <Words>5</Words>
  <Application>Microsoft Macintosh PowerPoint</Application>
  <PresentationFormat>Широкоэкранный</PresentationFormat>
  <Paragraphs>2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1" baseType="lpstr">
      <vt:lpstr>Arial</vt:lpstr>
      <vt:lpstr>Corbel</vt:lpstr>
      <vt:lpstr>Gill Sans MT</vt:lpstr>
      <vt:lpstr>Посылка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16.0013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Microsoft Office User</dc:creator>
  <cp:lastModifiedBy>Microsoft Office User</cp:lastModifiedBy>
  <cp:revision>1</cp:revision>
  <dcterms:created xsi:type="dcterms:W3CDTF">2018-11-23T10:23:01Z</dcterms:created>
  <dcterms:modified xsi:type="dcterms:W3CDTF">2018-11-23T10:28:23Z</dcterms:modified>
</cp:coreProperties>
</file>