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mpeg"/>
  <Default Extension="jpg" ContentType="image/jpeg"/>
  <Default Extension="emf" ContentType="image/x-em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77" r:id="rId2"/>
    <p:sldId id="278" r:id="rId3"/>
    <p:sldId id="279" r:id="rId4"/>
    <p:sldId id="280" r:id="rId5"/>
    <p:sldId id="281" r:id="rId6"/>
    <p:sldId id="282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D9ED"/>
    <a:srgbClr val="FEE028"/>
    <a:srgbClr val="EC008C"/>
    <a:srgbClr val="FE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00"/>
    <p:restoredTop sz="92953"/>
  </p:normalViewPr>
  <p:slideViewPr>
    <p:cSldViewPr snapToGrid="0" showGuides="1">
      <p:cViewPr varScale="1">
        <p:scale>
          <a:sx n="88" d="100"/>
          <a:sy n="88" d="100"/>
        </p:scale>
        <p:origin x="1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55" Type="http://schemas.microsoft.com/office/2015/10/relationships/revisionInfo" Target="revisionInfo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C4AE1-FF1C-114B-9426-4B772E088730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2D934-F50B-054C-88AC-E21928F97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42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997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67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226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6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41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67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585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30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209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30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77367-926D-4EB2-B43B-7B84EF1A6394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4E24B-BCB9-44EB-B91A-52DE39976A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45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jp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jp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5.jp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5.jp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4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8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9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9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0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0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1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1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2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3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3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4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4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5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5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6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6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7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unky Boogie Brothers - You`re The Fool (Remix) - vk.com-breakdance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5729" y="5991386"/>
            <a:ext cx="609600" cy="609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838">
            <a:off x="2557224" y="1577975"/>
            <a:ext cx="6935059" cy="43344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971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unky Boogie Brothers - You`re The Fool (Remix) - vk.com-breakdance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5729" y="5991386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685" y="324464"/>
            <a:ext cx="8368696" cy="62765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409715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unky Boogie Brothers - You`re The Fool (Remix) - vk.com-breakdance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5729" y="5991386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672" y="324464"/>
            <a:ext cx="8368696" cy="62765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772558" y="5155644"/>
            <a:ext cx="6518925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472589" y="5248276"/>
            <a:ext cx="51188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smtClean="0">
                <a:latin typeface="American Captain" pitchFamily="2" charset="0"/>
              </a:rPr>
              <a:t>Афганская борзая</a:t>
            </a:r>
            <a:endParaRPr lang="ru-RU" sz="4800" i="1" dirty="0">
              <a:latin typeface="American Capta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094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unky Boogie Brothers - You`re The Fool (Remix) - vk.com-breakdance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5729" y="5991386"/>
            <a:ext cx="609600" cy="609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0" r="5793"/>
          <a:stretch/>
        </p:blipFill>
        <p:spPr>
          <a:xfrm>
            <a:off x="1917291" y="382089"/>
            <a:ext cx="8642556" cy="62188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768174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unky Boogie Brothers - You`re The Fool (Remix) - vk.com-breakdance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5729" y="5991386"/>
            <a:ext cx="609600" cy="609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0" r="5793"/>
          <a:stretch/>
        </p:blipFill>
        <p:spPr>
          <a:xfrm>
            <a:off x="1917291" y="382089"/>
            <a:ext cx="8642556" cy="62188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2979106" y="5483254"/>
            <a:ext cx="6518925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79137" y="5575886"/>
            <a:ext cx="51188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err="1" smtClean="0">
                <a:latin typeface="American Captain" pitchFamily="2" charset="0"/>
              </a:rPr>
              <a:t>Бигль</a:t>
            </a:r>
            <a:endParaRPr lang="ru-RU" sz="4800" i="1" dirty="0" smtClean="0">
              <a:latin typeface="American Capta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45436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155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smtClean="0">
                <a:latin typeface="American Captain" pitchFamily="2" charset="0"/>
              </a:rPr>
              <a:t>Американский кокер-спаниель</a:t>
            </a:r>
            <a:endParaRPr lang="ru-RU" sz="4800" i="1" dirty="0" smtClean="0">
              <a:latin typeface="American Capta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4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9031829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712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9031829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Йоркширский терьер</a:t>
            </a:r>
          </a:p>
        </p:txBody>
      </p:sp>
    </p:spTree>
    <p:extLst>
      <p:ext uri="{BB962C8B-B14F-4D97-AF65-F5344CB8AC3E}">
        <p14:creationId xmlns:p14="http://schemas.microsoft.com/office/powerpoint/2010/main" val="64216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53" y="265175"/>
            <a:ext cx="8589679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277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753" y="265175"/>
            <a:ext cx="8589679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Лабрадор</a:t>
            </a:r>
          </a:p>
        </p:txBody>
      </p:sp>
    </p:spTree>
    <p:extLst>
      <p:ext uri="{BB962C8B-B14F-4D97-AF65-F5344CB8AC3E}">
        <p14:creationId xmlns:p14="http://schemas.microsoft.com/office/powerpoint/2010/main" val="162787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5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653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5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Немецкий </a:t>
            </a:r>
            <a:r>
              <a:rPr lang="ru-RU" sz="4800" i="1" dirty="0" smtClean="0">
                <a:latin typeface="American Captain" pitchFamily="2" charset="0"/>
              </a:rPr>
              <a:t>д</a:t>
            </a:r>
            <a:r>
              <a:rPr lang="ru-RU" sz="4800" i="1" dirty="0">
                <a:latin typeface="American Captain" pitchFamily="2" charset="0"/>
              </a:rPr>
              <a:t>о</a:t>
            </a:r>
            <a:r>
              <a:rPr lang="ru-RU" sz="4800" i="1" dirty="0" smtClean="0">
                <a:latin typeface="American Captain" pitchFamily="2" charset="0"/>
              </a:rPr>
              <a:t>г</a:t>
            </a:r>
            <a:endParaRPr lang="ru-RU" sz="4800" i="1" dirty="0" smtClean="0">
              <a:latin typeface="American Capta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27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323250"/>
            <a:ext cx="8485633" cy="63061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34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323250"/>
            <a:ext cx="8485633" cy="63061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Пекинес</a:t>
            </a:r>
          </a:p>
        </p:txBody>
      </p:sp>
    </p:spTree>
    <p:extLst>
      <p:ext uri="{BB962C8B-B14F-4D97-AF65-F5344CB8AC3E}">
        <p14:creationId xmlns:p14="http://schemas.microsoft.com/office/powerpoint/2010/main" val="91780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323250"/>
            <a:ext cx="8485633" cy="63061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0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323250"/>
            <a:ext cx="8485633" cy="63061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265176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err="1" smtClean="0">
                <a:latin typeface="American Captain" pitchFamily="2" charset="0"/>
              </a:rPr>
              <a:t>Питбуль</a:t>
            </a:r>
            <a:endParaRPr lang="ru-RU" sz="4800" i="1" dirty="0" smtClean="0">
              <a:latin typeface="American Capta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68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3" r="17828"/>
          <a:stretch/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86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3" r="17828"/>
          <a:stretch/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Той - терьер</a:t>
            </a:r>
          </a:p>
        </p:txBody>
      </p:sp>
    </p:spTree>
    <p:extLst>
      <p:ext uri="{BB962C8B-B14F-4D97-AF65-F5344CB8AC3E}">
        <p14:creationId xmlns:p14="http://schemas.microsoft.com/office/powerpoint/2010/main" val="23684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4" b="32390"/>
          <a:stretch/>
        </p:blipFill>
        <p:spPr>
          <a:xfrm>
            <a:off x="1843313" y="250662"/>
            <a:ext cx="8485633" cy="63532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832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4" b="32390"/>
          <a:stretch/>
        </p:blipFill>
        <p:spPr>
          <a:xfrm>
            <a:off x="1843313" y="250662"/>
            <a:ext cx="8485633" cy="63532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Французский  бульдог</a:t>
            </a:r>
          </a:p>
        </p:txBody>
      </p:sp>
    </p:spTree>
    <p:extLst>
      <p:ext uri="{BB962C8B-B14F-4D97-AF65-F5344CB8AC3E}">
        <p14:creationId xmlns:p14="http://schemas.microsoft.com/office/powerpoint/2010/main" val="171850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" b="30582"/>
          <a:stretch/>
        </p:blipFill>
        <p:spPr>
          <a:xfrm>
            <a:off x="1843313" y="250661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66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" b="30582"/>
          <a:stretch/>
        </p:blipFill>
        <p:spPr>
          <a:xfrm>
            <a:off x="1843313" y="250661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Шпиц</a:t>
            </a:r>
          </a:p>
        </p:txBody>
      </p:sp>
    </p:spTree>
    <p:extLst>
      <p:ext uri="{BB962C8B-B14F-4D97-AF65-F5344CB8AC3E}">
        <p14:creationId xmlns:p14="http://schemas.microsoft.com/office/powerpoint/2010/main" val="7304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" b="5396"/>
          <a:stretch/>
        </p:blipFill>
        <p:spPr>
          <a:xfrm>
            <a:off x="1843313" y="250661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06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" b="5396"/>
          <a:stretch/>
        </p:blipFill>
        <p:spPr>
          <a:xfrm>
            <a:off x="1843313" y="250661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Бультерьер</a:t>
            </a:r>
          </a:p>
        </p:txBody>
      </p:sp>
    </p:spTree>
    <p:extLst>
      <p:ext uri="{BB962C8B-B14F-4D97-AF65-F5344CB8AC3E}">
        <p14:creationId xmlns:p14="http://schemas.microsoft.com/office/powerpoint/2010/main" val="37780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2" t="3655" r="1312" b="3545"/>
          <a:stretch/>
        </p:blipFill>
        <p:spPr>
          <a:xfrm>
            <a:off x="1843313" y="250661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949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2" t="3655" r="1312" b="3545"/>
          <a:stretch/>
        </p:blipFill>
        <p:spPr>
          <a:xfrm>
            <a:off x="1843313" y="250661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Колли</a:t>
            </a:r>
          </a:p>
        </p:txBody>
      </p:sp>
    </p:spTree>
    <p:extLst>
      <p:ext uri="{BB962C8B-B14F-4D97-AF65-F5344CB8AC3E}">
        <p14:creationId xmlns:p14="http://schemas.microsoft.com/office/powerpoint/2010/main" val="11406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64" y="250661"/>
            <a:ext cx="8481382" cy="63642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321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64" y="250661"/>
            <a:ext cx="8481382" cy="63642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мопс</a:t>
            </a:r>
          </a:p>
        </p:txBody>
      </p:sp>
    </p:spTree>
    <p:extLst>
      <p:ext uri="{BB962C8B-B14F-4D97-AF65-F5344CB8AC3E}">
        <p14:creationId xmlns:p14="http://schemas.microsoft.com/office/powerpoint/2010/main" val="12981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7"/>
          <a:stretch/>
        </p:blipFill>
        <p:spPr>
          <a:xfrm>
            <a:off x="1843313" y="214231"/>
            <a:ext cx="8485633" cy="64370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9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7"/>
          <a:stretch/>
        </p:blipFill>
        <p:spPr>
          <a:xfrm>
            <a:off x="1843313" y="214231"/>
            <a:ext cx="8485633" cy="64370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Такса</a:t>
            </a:r>
          </a:p>
        </p:txBody>
      </p:sp>
    </p:spTree>
    <p:extLst>
      <p:ext uri="{BB962C8B-B14F-4D97-AF65-F5344CB8AC3E}">
        <p14:creationId xmlns:p14="http://schemas.microsoft.com/office/powerpoint/2010/main" val="29981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4" b="14726"/>
          <a:stretch/>
        </p:blipFill>
        <p:spPr>
          <a:xfrm>
            <a:off x="1843313" y="250662"/>
            <a:ext cx="8485634" cy="64130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16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4" b="14726"/>
          <a:stretch/>
        </p:blipFill>
        <p:spPr>
          <a:xfrm>
            <a:off x="1843313" y="250662"/>
            <a:ext cx="8485634" cy="64130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Ши - </a:t>
            </a:r>
            <a:r>
              <a:rPr lang="ru-RU" sz="4800" i="1" dirty="0" err="1" smtClean="0">
                <a:latin typeface="American Captain" pitchFamily="2" charset="0"/>
              </a:rPr>
              <a:t>тцу</a:t>
            </a:r>
            <a:endParaRPr lang="ru-RU" sz="4800" i="1" dirty="0" smtClean="0">
              <a:latin typeface="American Capta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75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" b="19365"/>
          <a:stretch/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871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1" b="19365"/>
          <a:stretch/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err="1" smtClean="0">
                <a:latin typeface="American Captain" pitchFamily="2" charset="0"/>
              </a:rPr>
              <a:t>Чихуахуа</a:t>
            </a:r>
            <a:endParaRPr lang="ru-RU" sz="4800" i="1" dirty="0" smtClean="0">
              <a:latin typeface="American Capta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4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2" b="10286"/>
          <a:stretch/>
        </p:blipFill>
        <p:spPr>
          <a:xfrm>
            <a:off x="1843313" y="250662"/>
            <a:ext cx="8485633" cy="6424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708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2" b="10286"/>
          <a:stretch/>
        </p:blipFill>
        <p:spPr>
          <a:xfrm>
            <a:off x="1843313" y="250662"/>
            <a:ext cx="8485633" cy="64241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Сенбернар</a:t>
            </a:r>
          </a:p>
        </p:txBody>
      </p:sp>
    </p:spTree>
    <p:extLst>
      <p:ext uri="{BB962C8B-B14F-4D97-AF65-F5344CB8AC3E}">
        <p14:creationId xmlns:p14="http://schemas.microsoft.com/office/powerpoint/2010/main" val="16043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9" r="1"/>
          <a:stretch/>
        </p:blipFill>
        <p:spPr>
          <a:xfrm>
            <a:off x="1843313" y="250662"/>
            <a:ext cx="8485633" cy="63865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78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9" r="1"/>
          <a:stretch/>
        </p:blipFill>
        <p:spPr>
          <a:xfrm>
            <a:off x="1843313" y="250662"/>
            <a:ext cx="8485633" cy="63865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доберман</a:t>
            </a:r>
          </a:p>
        </p:txBody>
      </p:sp>
    </p:spTree>
    <p:extLst>
      <p:ext uri="{BB962C8B-B14F-4D97-AF65-F5344CB8AC3E}">
        <p14:creationId xmlns:p14="http://schemas.microsoft.com/office/powerpoint/2010/main" val="182188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0" b="16402"/>
          <a:stretch/>
        </p:blipFill>
        <p:spPr>
          <a:xfrm>
            <a:off x="1782063" y="250661"/>
            <a:ext cx="854688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985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0" b="16402"/>
          <a:stretch/>
        </p:blipFill>
        <p:spPr>
          <a:xfrm>
            <a:off x="1782063" y="250661"/>
            <a:ext cx="854688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Джек  Рассел  Терьер</a:t>
            </a:r>
          </a:p>
        </p:txBody>
      </p:sp>
    </p:spTree>
    <p:extLst>
      <p:ext uri="{BB962C8B-B14F-4D97-AF65-F5344CB8AC3E}">
        <p14:creationId xmlns:p14="http://schemas.microsoft.com/office/powerpoint/2010/main" val="13341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1"/>
            <a:ext cx="8485634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25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1"/>
            <a:ext cx="8485634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err="1" smtClean="0">
                <a:latin typeface="American Captain" pitchFamily="2" charset="0"/>
              </a:rPr>
              <a:t>Мастиф</a:t>
            </a:r>
            <a:endParaRPr lang="ru-RU" sz="4800" i="1" dirty="0" smtClean="0">
              <a:latin typeface="American Capta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09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3655" r="12850" b="5185"/>
          <a:stretch/>
        </p:blipFill>
        <p:spPr>
          <a:xfrm>
            <a:off x="1843313" y="250661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765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3655" r="12850" b="5185"/>
          <a:stretch/>
        </p:blipFill>
        <p:spPr>
          <a:xfrm>
            <a:off x="1843313" y="250661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Ротвейлер</a:t>
            </a:r>
          </a:p>
        </p:txBody>
      </p:sp>
    </p:spTree>
    <p:extLst>
      <p:ext uri="{BB962C8B-B14F-4D97-AF65-F5344CB8AC3E}">
        <p14:creationId xmlns:p14="http://schemas.microsoft.com/office/powerpoint/2010/main" val="214481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1"/>
            <a:ext cx="8485633" cy="63642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903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2"/>
            <a:ext cx="8485633" cy="6364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313" y="250661"/>
            <a:ext cx="8485633" cy="63642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300748" y="5483254"/>
            <a:ext cx="7610168" cy="1016263"/>
          </a:xfrm>
          <a:prstGeom prst="wedgeRoundRectCallout">
            <a:avLst>
              <a:gd name="adj1" fmla="val 64926"/>
              <a:gd name="adj2" fmla="val 44778"/>
              <a:gd name="adj3" fmla="val 16667"/>
            </a:avLst>
          </a:prstGeom>
          <a:solidFill>
            <a:schemeClr val="bg1"/>
          </a:solidFill>
          <a:ln w="127000"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95716" y="5575886"/>
            <a:ext cx="690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i="1" dirty="0" smtClean="0">
                <a:latin typeface="American Captain" pitchFamily="2" charset="0"/>
              </a:rPr>
              <a:t>Чау  чау</a:t>
            </a:r>
          </a:p>
        </p:txBody>
      </p:sp>
    </p:spTree>
    <p:extLst>
      <p:ext uri="{BB962C8B-B14F-4D97-AF65-F5344CB8AC3E}">
        <p14:creationId xmlns:p14="http://schemas.microsoft.com/office/powerpoint/2010/main" val="182787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unky Boogie Brothers - You`re The Fool (Remix) - vk.com-breakdanceb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5729" y="5991386"/>
            <a:ext cx="609600" cy="609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838">
            <a:off x="2557224" y="1577975"/>
            <a:ext cx="6935059" cy="43344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50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35</Words>
  <Application>Microsoft Macintosh PowerPoint</Application>
  <PresentationFormat>Широкоэкранный</PresentationFormat>
  <Paragraphs>23</Paragraphs>
  <Slides>48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3" baseType="lpstr">
      <vt:lpstr>American Captain</vt:lpstr>
      <vt:lpstr>Calibri</vt:lpstr>
      <vt:lpstr>Calibri Light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</dc:creator>
  <cp:lastModifiedBy>пользователь Microsoft Office</cp:lastModifiedBy>
  <cp:revision>55</cp:revision>
  <dcterms:created xsi:type="dcterms:W3CDTF">2016-12-05T10:29:09Z</dcterms:created>
  <dcterms:modified xsi:type="dcterms:W3CDTF">2017-12-26T18:18:13Z</dcterms:modified>
</cp:coreProperties>
</file>