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6EFD9482-24EB-4C71-945D-4A7569872008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F1E5CABC-D13F-4932-8E46-3F0941EAA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056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D9482-24EB-4C71-945D-4A7569872008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CABC-D13F-4932-8E46-3F0941EAA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052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6EFD9482-24EB-4C71-945D-4A7569872008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F1E5CABC-D13F-4932-8E46-3F0941EAA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886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6EFD9482-24EB-4C71-945D-4A7569872008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F1E5CABC-D13F-4932-8E46-3F0941EAA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837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6EFD9482-24EB-4C71-945D-4A7569872008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F1E5CABC-D13F-4932-8E46-3F0941EAA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422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D9482-24EB-4C71-945D-4A7569872008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CABC-D13F-4932-8E46-3F0941EAA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976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6EFD9482-24EB-4C71-945D-4A7569872008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F1E5CABC-D13F-4932-8E46-3F0941EAA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290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D9482-24EB-4C71-945D-4A7569872008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CABC-D13F-4932-8E46-3F0941EAA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121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6EFD9482-24EB-4C71-945D-4A7569872008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F1E5CABC-D13F-4932-8E46-3F0941EAA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918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D9482-24EB-4C71-945D-4A7569872008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5CABC-D13F-4932-8E46-3F0941EAA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035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6EFD9482-24EB-4C71-945D-4A7569872008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F1E5CABC-D13F-4932-8E46-3F0941EAA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252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D9482-24EB-4C71-945D-4A7569872008}" type="datetimeFigureOut">
              <a:rPr lang="ru-RU" smtClean="0"/>
              <a:t>06.09.2021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5CABC-D13F-4932-8E46-3F0941EAAA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571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73599" y="2995044"/>
            <a:ext cx="60078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Я</a:t>
            </a:r>
            <a:r>
              <a:rPr lang="ru-RU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ндекс</a:t>
            </a:r>
            <a:r>
              <a:rPr lang="ru-RU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, ПОМОГИ</a:t>
            </a:r>
            <a:endParaRPr lang="ru-RU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823" y="627129"/>
            <a:ext cx="8900533" cy="1291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006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835" y="625189"/>
            <a:ext cx="8860383" cy="128575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595418" y="1105513"/>
            <a:ext cx="5352010" cy="6771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</a:t>
            </a:r>
            <a:r>
              <a:rPr lang="ru-RU" sz="3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ачем молодожены…</a:t>
            </a:r>
            <a:endParaRPr lang="ru-RU" sz="3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95418" y="2389095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Вешают замок на мосту</a:t>
            </a:r>
            <a:endParaRPr 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25490" y="2389095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Выпускают голубей</a:t>
            </a:r>
            <a:endParaRPr 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95418" y="3940837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Бьют бокалы на свадьбе</a:t>
            </a:r>
            <a:endParaRPr 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525489" y="3946950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Едут в отель</a:t>
            </a:r>
            <a:endParaRPr 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4008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2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2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2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2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73599" y="2995044"/>
            <a:ext cx="60078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Я</a:t>
            </a:r>
            <a:r>
              <a:rPr lang="ru-RU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ндекс</a:t>
            </a:r>
            <a:r>
              <a:rPr lang="ru-RU" sz="5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, ПОМОГИ</a:t>
            </a:r>
            <a:endParaRPr lang="ru-RU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806" y="625189"/>
            <a:ext cx="8845412" cy="128358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" y="688824"/>
            <a:ext cx="12192000" cy="461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45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896" y="625188"/>
            <a:ext cx="8870322" cy="128719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760531" y="1130215"/>
            <a:ext cx="5352010" cy="6771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</a:t>
            </a:r>
            <a:r>
              <a:rPr lang="ru-RU" sz="38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ак невесте</a:t>
            </a:r>
            <a:r>
              <a:rPr lang="ru-RU" sz="3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…</a:t>
            </a:r>
            <a:endParaRPr lang="ru-RU" sz="3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95418" y="2389095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 плакать на свадьбе</a:t>
            </a:r>
            <a:endParaRPr 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25490" y="2389095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Расписываться в ЗАГСЕ</a:t>
            </a:r>
            <a:endParaRPr lang="ru-RU" sz="3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95418" y="3940837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Сходить в туалет в платье</a:t>
            </a:r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525489" y="3946950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Казаться трезвой</a:t>
            </a:r>
            <a:endParaRPr 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63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8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8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8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8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806" y="625189"/>
            <a:ext cx="8845412" cy="1283582"/>
          </a:xfrm>
          <a:prstGeom prst="rect">
            <a:avLst/>
          </a:prstGeom>
        </p:spPr>
      </p:pic>
      <p:pic>
        <p:nvPicPr>
          <p:cNvPr id="6" name="Picture 2" descr="C:\Users\игорь\Desktop\Ургант\Я спросил у Яндекса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0" y="1266980"/>
            <a:ext cx="12180670" cy="5040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869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957" y="625188"/>
            <a:ext cx="8880261" cy="128863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327062" y="1130215"/>
            <a:ext cx="5352010" cy="6771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</a:t>
            </a:r>
            <a:r>
              <a:rPr lang="ru-RU" sz="38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ачем на свадьбе</a:t>
            </a:r>
            <a:r>
              <a:rPr lang="ru-RU" sz="3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…</a:t>
            </a:r>
            <a:endParaRPr lang="ru-RU" sz="3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95418" y="2389095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Считают когда целуются</a:t>
            </a:r>
            <a:endParaRPr 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25490" y="2389095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Кричат горько</a:t>
            </a:r>
            <a:endParaRPr lang="ru-RU" sz="3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95418" y="3940837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Забивают кол</a:t>
            </a:r>
            <a:endParaRPr 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525489" y="3946950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ТАМАДА</a:t>
            </a:r>
            <a:endParaRPr lang="ru-RU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59885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12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12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12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12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806" y="625189"/>
            <a:ext cx="8845412" cy="128358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" y="695739"/>
            <a:ext cx="12192036" cy="4621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203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958" y="625188"/>
            <a:ext cx="8880260" cy="128863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327062" y="1130215"/>
            <a:ext cx="5352010" cy="6771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</a:t>
            </a:r>
            <a:r>
              <a:rPr lang="ru-RU" sz="38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ак молодожены</a:t>
            </a:r>
            <a:r>
              <a:rPr lang="ru-RU" sz="3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…</a:t>
            </a:r>
            <a:endParaRPr lang="ru-RU" sz="3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95418" y="2389095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Проводят первую брачную ночь</a:t>
            </a:r>
            <a:endParaRPr lang="ru-RU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25490" y="2389095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Едут в ЗАГС</a:t>
            </a:r>
            <a:endParaRPr lang="ru-RU" sz="3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95418" y="3940837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Сидят за столом</a:t>
            </a:r>
            <a:endParaRPr 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525489" y="3946950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Едят свадебный торт</a:t>
            </a:r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6082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4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4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4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4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806" y="625189"/>
            <a:ext cx="8845412" cy="12835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" y="725555"/>
            <a:ext cx="12193848" cy="4645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19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896" y="625188"/>
            <a:ext cx="8870322" cy="1287197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744505" y="1130215"/>
            <a:ext cx="6449190" cy="6771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</a:t>
            </a:r>
            <a:r>
              <a:rPr lang="ru-RU" sz="38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ак правильно на свадьбе</a:t>
            </a:r>
            <a:r>
              <a:rPr lang="ru-RU" sz="3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…</a:t>
            </a:r>
            <a:endParaRPr lang="ru-RU" sz="3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95418" y="2389095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Зажечь семейный очаг</a:t>
            </a:r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25490" y="2389095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0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Рассадить гостей</a:t>
            </a:r>
            <a:endParaRPr lang="ru-RU" sz="3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95418" y="3940837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Смотреть футбол</a:t>
            </a:r>
            <a:endParaRPr 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525489" y="3946950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Кричать горько</a:t>
            </a:r>
            <a:endParaRPr 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3130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68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68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68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68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806" y="625189"/>
            <a:ext cx="8845412" cy="128358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" y="725555"/>
            <a:ext cx="12191412" cy="466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45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74" y="625189"/>
            <a:ext cx="8850444" cy="128431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979192" y="1130215"/>
            <a:ext cx="6449190" cy="6771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</a:t>
            </a:r>
            <a:r>
              <a:rPr lang="ru-RU" sz="38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огда молодожены</a:t>
            </a:r>
            <a:r>
              <a:rPr lang="ru-RU" sz="3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…</a:t>
            </a:r>
            <a:endParaRPr lang="ru-RU" sz="3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95418" y="2389095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Считают деньги, которые им подарили</a:t>
            </a:r>
            <a:endParaRPr lang="ru-RU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25490" y="2389095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Живут в доме родителей мужа, это семья</a:t>
            </a:r>
            <a:endParaRPr lang="ru-RU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95418" y="3940837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Похожи друг на друга</a:t>
            </a:r>
            <a:endParaRPr 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525489" y="3946950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Бьют бокалы на свадьбе</a:t>
            </a:r>
            <a:endParaRPr 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013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2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2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2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2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806" y="625189"/>
            <a:ext cx="8845412" cy="12835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" y="725554"/>
            <a:ext cx="12198178" cy="4572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81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74" y="625189"/>
            <a:ext cx="8850444" cy="128431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92174" y="1130215"/>
            <a:ext cx="6449190" cy="6771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</a:t>
            </a:r>
            <a:r>
              <a:rPr lang="ru-RU" sz="38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то на свадьбе</a:t>
            </a:r>
            <a:r>
              <a:rPr lang="ru-RU" sz="3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…</a:t>
            </a:r>
            <a:endParaRPr lang="ru-RU" sz="3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95418" y="2389095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Держит каравай, а кто икону</a:t>
            </a:r>
            <a:endParaRPr lang="ru-RU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25490" y="2389095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Самый трезвый</a:t>
            </a:r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95418" y="3940837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Читает речь</a:t>
            </a:r>
            <a:endParaRPr lang="ru-RU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525489" y="3946950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 танцует, тот Филипп Киркоров</a:t>
            </a:r>
            <a:endParaRPr lang="ru-RU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4763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96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96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96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96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806" y="625189"/>
            <a:ext cx="8845412" cy="128358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5553"/>
            <a:ext cx="12218259" cy="463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459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866" y="619075"/>
            <a:ext cx="8870611" cy="128723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492174" y="1130215"/>
            <a:ext cx="6449190" cy="6771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</a:t>
            </a:r>
            <a:r>
              <a:rPr lang="ru-RU" sz="38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очему жених</a:t>
            </a:r>
            <a:r>
              <a:rPr lang="ru-RU" sz="3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…</a:t>
            </a:r>
            <a:endParaRPr lang="ru-RU" sz="3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95418" y="2389095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Плачет на свадьбе</a:t>
            </a:r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25490" y="2389095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 знает что ему делать</a:t>
            </a:r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95418" y="3940837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Не должен видеть платье невесты до свадьбы</a:t>
            </a:r>
            <a:endParaRPr lang="ru-RU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525489" y="3946950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Волнуется перед свадьбой</a:t>
            </a:r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2678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88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88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88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88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806" y="625189"/>
            <a:ext cx="8845412" cy="12835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25553"/>
            <a:ext cx="12229979" cy="461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7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835" y="625189"/>
            <a:ext cx="8860383" cy="128575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62966" y="1130215"/>
            <a:ext cx="6449190" cy="6771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</a:t>
            </a:r>
            <a:r>
              <a:rPr lang="ru-RU" sz="38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ак свекрови</a:t>
            </a:r>
            <a:r>
              <a:rPr lang="ru-RU" sz="3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…</a:t>
            </a:r>
            <a:endParaRPr lang="ru-RU" sz="3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95418" y="2389095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Вести себя с невесткой</a:t>
            </a:r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25490" y="2389095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Сообщить о беременности</a:t>
            </a:r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95418" y="3940837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Написать, что ее сын пьет</a:t>
            </a:r>
            <a:endParaRPr lang="ru-RU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525489" y="3946950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Называть жену сына</a:t>
            </a:r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989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88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88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88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88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806" y="625189"/>
            <a:ext cx="8845412" cy="128358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5552"/>
            <a:ext cx="12203622" cy="460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53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774" y="625189"/>
            <a:ext cx="8850444" cy="128431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54853" y="1130215"/>
            <a:ext cx="6449190" cy="67710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</a:t>
            </a:r>
            <a:r>
              <a:rPr lang="ru-RU" sz="38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огда теща</a:t>
            </a:r>
            <a:r>
              <a:rPr lang="ru-RU" sz="38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…</a:t>
            </a:r>
            <a:endParaRPr lang="ru-RU" sz="3800" b="0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95418" y="2389095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Идет к зятю на блины в масленицу</a:t>
            </a:r>
            <a:endParaRPr lang="ru-RU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6525490" y="2389095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Приглашает зятя на блины в масленицу</a:t>
            </a:r>
            <a:endParaRPr lang="ru-RU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95418" y="3940837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Ждет зятя домой с работы</a:t>
            </a:r>
            <a:endParaRPr lang="ru-RU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525489" y="3946950"/>
            <a:ext cx="3020291" cy="107141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Становится тещей </a:t>
            </a:r>
            <a:endParaRPr lang="ru-RU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163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C0C0C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72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72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72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72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806" y="625189"/>
            <a:ext cx="8845412" cy="12835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5551"/>
            <a:ext cx="12211427" cy="461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69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Вот и всё ребята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85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07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Атлас</Template>
  <TotalTime>140</TotalTime>
  <Words>189</Words>
  <Application>Microsoft Office PowerPoint</Application>
  <PresentationFormat>Широкоэкранный</PresentationFormat>
  <Paragraphs>52</Paragraphs>
  <Slides>22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Calibri Light</vt:lpstr>
      <vt:lpstr>Rockwell</vt:lpstr>
      <vt:lpstr>Wingdings</vt:lpstr>
      <vt:lpstr>Atlas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Павел</dc:creator>
  <cp:lastModifiedBy>Павел</cp:lastModifiedBy>
  <cp:revision>16</cp:revision>
  <dcterms:created xsi:type="dcterms:W3CDTF">2021-08-25T22:45:18Z</dcterms:created>
  <dcterms:modified xsi:type="dcterms:W3CDTF">2021-09-06T14:42:23Z</dcterms:modified>
</cp:coreProperties>
</file>