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09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54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34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6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16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30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51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06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9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410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445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F0210-29BE-42A3-AAF6-4D3DEE81CA58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835BE-76A9-4822-902E-813E787068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627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3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01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76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08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74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32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33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59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767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65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26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948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65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211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68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636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482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73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11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58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56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21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</cp:revision>
  <dcterms:created xsi:type="dcterms:W3CDTF">2020-01-18T05:16:32Z</dcterms:created>
  <dcterms:modified xsi:type="dcterms:W3CDTF">2020-11-26T09:03:41Z</dcterms:modified>
</cp:coreProperties>
</file>