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34"/>
  </p:notesMasterIdLst>
  <p:sldIdLst>
    <p:sldId id="256" r:id="rId2"/>
    <p:sldId id="257" r:id="rId3"/>
    <p:sldId id="258" r:id="rId4"/>
    <p:sldId id="285" r:id="rId5"/>
    <p:sldId id="259" r:id="rId6"/>
    <p:sldId id="274" r:id="rId7"/>
    <p:sldId id="260" r:id="rId8"/>
    <p:sldId id="287" r:id="rId9"/>
    <p:sldId id="261" r:id="rId10"/>
    <p:sldId id="284" r:id="rId11"/>
    <p:sldId id="262" r:id="rId12"/>
    <p:sldId id="286" r:id="rId13"/>
    <p:sldId id="263" r:id="rId14"/>
    <p:sldId id="275" r:id="rId15"/>
    <p:sldId id="264" r:id="rId16"/>
    <p:sldId id="276" r:id="rId17"/>
    <p:sldId id="265" r:id="rId18"/>
    <p:sldId id="277" r:id="rId19"/>
    <p:sldId id="266" r:id="rId20"/>
    <p:sldId id="278" r:id="rId21"/>
    <p:sldId id="267" r:id="rId22"/>
    <p:sldId id="288" r:id="rId23"/>
    <p:sldId id="268" r:id="rId24"/>
    <p:sldId id="279" r:id="rId25"/>
    <p:sldId id="269" r:id="rId26"/>
    <p:sldId id="280" r:id="rId27"/>
    <p:sldId id="270" r:id="rId28"/>
    <p:sldId id="281" r:id="rId29"/>
    <p:sldId id="271" r:id="rId30"/>
    <p:sldId id="282" r:id="rId31"/>
    <p:sldId id="272" r:id="rId32"/>
    <p:sldId id="283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3" autoAdjust="0"/>
    <p:restoredTop sz="94660" autoAdjust="0"/>
  </p:normalViewPr>
  <p:slideViewPr>
    <p:cSldViewPr snapToGrid="0">
      <p:cViewPr varScale="1">
        <p:scale>
          <a:sx n="72" d="100"/>
          <a:sy n="72" d="100"/>
        </p:scale>
        <p:origin x="126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D4DB7-243C-5F40-8E99-4DCCAB31116A}" type="datetimeFigureOut">
              <a:rPr lang="ru-RU" smtClean="0"/>
              <a:t>07.12.2018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1690BC-EA58-A34E-BFF6-05F3B25CE0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2407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57350" y="4464028"/>
            <a:ext cx="6858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7349" y="3829878"/>
            <a:ext cx="6858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7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86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40899" y="4464028"/>
            <a:ext cx="6858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40899" y="3829878"/>
            <a:ext cx="6858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5403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0000" y="1825625"/>
            <a:ext cx="3768912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9880" y="1825625"/>
            <a:ext cx="377547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681163"/>
            <a:ext cx="3768912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000" y="2505075"/>
            <a:ext cx="376891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9880" y="1681163"/>
            <a:ext cx="3776661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9880" y="2505075"/>
            <a:ext cx="377666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380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19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9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768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000" y="2057400"/>
            <a:ext cx="2739019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789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367161"/>
            <a:ext cx="78867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29841" y="987426"/>
            <a:ext cx="78867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5186516"/>
            <a:ext cx="7885509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27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489399"/>
            <a:ext cx="7885509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15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365125"/>
            <a:ext cx="6977064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365557"/>
            <a:ext cx="6564224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4501729"/>
            <a:ext cx="7884318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33283" y="786824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28359" y="2743200"/>
            <a:ext cx="4572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45280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326968"/>
            <a:ext cx="78867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4850581"/>
            <a:ext cx="7885509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571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002961" y="188595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017598" y="257175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40996" y="1885950"/>
            <a:ext cx="220218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33081" y="257175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71777" y="1885950"/>
            <a:ext cx="2199085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71777" y="257175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1722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4297503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2256354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4873766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4297503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2256354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3" y="4873765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2" y="4297503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1" y="2256354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4873763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7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840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69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000" y="1825625"/>
            <a:ext cx="767535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smtClean="0"/>
              <a:t>12/7/18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055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21.xml"/><Relationship Id="rId18" Type="http://schemas.openxmlformats.org/officeDocument/2006/relationships/slide" Target="slide31.xml"/><Relationship Id="rId3" Type="http://schemas.openxmlformats.org/officeDocument/2006/relationships/image" Target="../media/image4.jpg"/><Relationship Id="rId7" Type="http://schemas.openxmlformats.org/officeDocument/2006/relationships/slide" Target="slide9.xml"/><Relationship Id="rId12" Type="http://schemas.openxmlformats.org/officeDocument/2006/relationships/slide" Target="slide19.xml"/><Relationship Id="rId17" Type="http://schemas.openxmlformats.org/officeDocument/2006/relationships/slide" Target="slide29.xml"/><Relationship Id="rId2" Type="http://schemas.openxmlformats.org/officeDocument/2006/relationships/image" Target="../media/image3.jpg"/><Relationship Id="rId16" Type="http://schemas.openxmlformats.org/officeDocument/2006/relationships/slide" Target="slide27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17.xml"/><Relationship Id="rId5" Type="http://schemas.openxmlformats.org/officeDocument/2006/relationships/slide" Target="slide5.xml"/><Relationship Id="rId15" Type="http://schemas.openxmlformats.org/officeDocument/2006/relationships/slide" Target="slide25.xml"/><Relationship Id="rId10" Type="http://schemas.openxmlformats.org/officeDocument/2006/relationships/slide" Target="slide15.xml"/><Relationship Id="rId4" Type="http://schemas.openxmlformats.org/officeDocument/2006/relationships/slide" Target="slide3.xml"/><Relationship Id="rId9" Type="http://schemas.openxmlformats.org/officeDocument/2006/relationships/slide" Target="slide13.xml"/><Relationship Id="rId14" Type="http://schemas.openxmlformats.org/officeDocument/2006/relationships/slide" Target="slide2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6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2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0370" y="-551793"/>
            <a:ext cx="11074223" cy="7409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2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3358" y="-1"/>
            <a:ext cx="10115549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070" y="144471"/>
            <a:ext cx="2174899" cy="991999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25940" y="2312190"/>
            <a:ext cx="2552866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3834" y="3429000"/>
            <a:ext cx="2534972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3834" y="4545809"/>
            <a:ext cx="2534972" cy="772732"/>
          </a:xfrm>
          <a:prstGeom prst="roundRect">
            <a:avLst>
              <a:gd name="adj" fmla="val 21667"/>
            </a:avLst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36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0365" y="2375390"/>
            <a:ext cx="276191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История</a:t>
            </a:r>
            <a:endParaRPr lang="ru-RU" sz="36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13436" y="3492200"/>
            <a:ext cx="25778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Религия</a:t>
            </a:r>
            <a:endParaRPr lang="ru-RU" sz="36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938586" y="230264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4" action="ppaction://hlinksldjump"/>
              </a:rPr>
              <a:t>100</a:t>
            </a:r>
            <a:endParaRPr lang="ru-RU" sz="40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176317" y="2302649"/>
            <a:ext cx="1076202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5" action="ppaction://hlinksldjump"/>
              </a:rPr>
              <a:t>200</a:t>
            </a:r>
            <a:endParaRPr lang="ru-RU" sz="4000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05031" y="2302649"/>
            <a:ext cx="1068731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6" action="ppaction://hlinksldjump"/>
              </a:rPr>
              <a:t>500</a:t>
            </a:r>
            <a:endParaRPr lang="ru-RU" sz="40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683046" y="2302649"/>
            <a:ext cx="105659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7" action="ppaction://hlinksldjump"/>
              </a:rPr>
              <a:t>400</a:t>
            </a:r>
            <a:endParaRPr lang="ru-RU" sz="40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426058" y="2302649"/>
            <a:ext cx="1077090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8" action="ppaction://hlinksldjump"/>
              </a:rPr>
              <a:t>300</a:t>
            </a:r>
            <a:endParaRPr lang="ru-RU" sz="4000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100932" y="4591970"/>
            <a:ext cx="257787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Культура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938586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9" action="ppaction://hlinksldjump"/>
              </a:rPr>
              <a:t>100</a:t>
            </a:r>
            <a:endParaRPr lang="ru-RU" sz="4000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189254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0" action="ppaction://hlinksldjump"/>
              </a:rPr>
              <a:t>200</a:t>
            </a:r>
            <a:endParaRPr lang="ru-RU" sz="40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447721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1" action="ppaction://hlinksldjump"/>
              </a:rPr>
              <a:t>300</a:t>
            </a:r>
            <a:endParaRPr lang="ru-RU" sz="4000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683046" y="3431545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2" action="ppaction://hlinksldjump"/>
              </a:rPr>
              <a:t>400</a:t>
            </a:r>
            <a:endParaRPr lang="ru-RU" sz="4000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905029" y="342899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3" action="ppaction://hlinksldjump"/>
              </a:rPr>
              <a:t>500</a:t>
            </a:r>
            <a:endParaRPr lang="ru-RU" sz="4000" dirty="0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38585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4" action="ppaction://hlinksldjump"/>
              </a:rPr>
              <a:t>100</a:t>
            </a:r>
            <a:endParaRPr lang="ru-RU" sz="4000" dirty="0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4182785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5" action="ppaction://hlinksldjump"/>
              </a:rPr>
              <a:t>200</a:t>
            </a:r>
            <a:endParaRPr lang="ru-RU" sz="4000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439883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6" action="ppaction://hlinksldjump"/>
              </a:rPr>
              <a:t>300</a:t>
            </a:r>
            <a:endParaRPr lang="ru-RU" sz="4000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669122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7" action="ppaction://hlinksldjump"/>
              </a:rPr>
              <a:t>400</a:t>
            </a:r>
            <a:endParaRPr lang="ru-RU" sz="4000" dirty="0"/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905030" y="4545809"/>
            <a:ext cx="1063265" cy="772732"/>
          </a:xfrm>
          <a:prstGeom prst="round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hlinkClick r:id="rId18" action="ppaction://hlinksldjump"/>
              </a:rPr>
              <a:t>500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989281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" y="0"/>
            <a:ext cx="9136999" cy="6846262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861033" y="4988253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8622" y="2062302"/>
            <a:ext cx="882675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Какая птица является символом Индии? </a:t>
            </a:r>
          </a:p>
        </p:txBody>
      </p:sp>
    </p:spTree>
    <p:extLst>
      <p:ext uri="{BB962C8B-B14F-4D97-AF65-F5344CB8AC3E}">
        <p14:creationId xmlns:p14="http://schemas.microsoft.com/office/powerpoint/2010/main" val="3880469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55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5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08082" y="2413337"/>
            <a:ext cx="55995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b="1" dirty="0"/>
              <a:t>Павлин</a:t>
            </a:r>
          </a:p>
        </p:txBody>
      </p:sp>
    </p:spTree>
    <p:extLst>
      <p:ext uri="{BB962C8B-B14F-4D97-AF65-F5344CB8AC3E}">
        <p14:creationId xmlns:p14="http://schemas.microsoft.com/office/powerpoint/2010/main" val="190461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29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1206098"/>
            <a:ext cx="912607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Какой город был столицей Индии при английских колонизаторах? </a:t>
            </a:r>
          </a:p>
        </p:txBody>
      </p:sp>
      <p:sp useBgFill="1">
        <p:nvSpPr>
          <p:cNvPr id="7" name="Управляющая кнопка: сведения 6">
            <a:hlinkClick r:id="rId3" action="ppaction://hlinksldjump" highlightClick="1"/>
          </p:cNvPr>
          <p:cNvSpPr/>
          <p:nvPr/>
        </p:nvSpPr>
        <p:spPr>
          <a:xfrm>
            <a:off x="4263521" y="5394793"/>
            <a:ext cx="828307" cy="748459"/>
          </a:xfrm>
          <a:custGeom>
            <a:avLst/>
            <a:gdLst>
              <a:gd name="connsiteX0" fmla="*/ 0 w 828307"/>
              <a:gd name="connsiteY0" fmla="*/ 0 h 732693"/>
              <a:gd name="connsiteX1" fmla="*/ 828307 w 828307"/>
              <a:gd name="connsiteY1" fmla="*/ 0 h 732693"/>
              <a:gd name="connsiteX2" fmla="*/ 828307 w 828307"/>
              <a:gd name="connsiteY2" fmla="*/ 732693 h 732693"/>
              <a:gd name="connsiteX3" fmla="*/ 0 w 828307"/>
              <a:gd name="connsiteY3" fmla="*/ 732693 h 732693"/>
              <a:gd name="connsiteX4" fmla="*/ 0 w 828307"/>
              <a:gd name="connsiteY4" fmla="*/ 0 h 732693"/>
              <a:gd name="connsiteX5" fmla="*/ 414154 w 828307"/>
              <a:gd name="connsiteY5" fmla="*/ 91587 h 732693"/>
              <a:gd name="connsiteX6" fmla="*/ 688914 w 828307"/>
              <a:gd name="connsiteY6" fmla="*/ 366347 h 732693"/>
              <a:gd name="connsiteX7" fmla="*/ 414154 w 828307"/>
              <a:gd name="connsiteY7" fmla="*/ 641107 h 732693"/>
              <a:gd name="connsiteX8" fmla="*/ 139394 w 828307"/>
              <a:gd name="connsiteY8" fmla="*/ 366347 h 732693"/>
              <a:gd name="connsiteX9" fmla="*/ 414154 w 828307"/>
              <a:gd name="connsiteY9" fmla="*/ 91587 h 732693"/>
              <a:gd name="connsiteX0" fmla="*/ 414154 w 828307"/>
              <a:gd name="connsiteY0" fmla="*/ 91587 h 732693"/>
              <a:gd name="connsiteX1" fmla="*/ 688914 w 828307"/>
              <a:gd name="connsiteY1" fmla="*/ 366347 h 732693"/>
              <a:gd name="connsiteX2" fmla="*/ 414154 w 828307"/>
              <a:gd name="connsiteY2" fmla="*/ 641107 h 732693"/>
              <a:gd name="connsiteX3" fmla="*/ 139394 w 828307"/>
              <a:gd name="connsiteY3" fmla="*/ 366347 h 732693"/>
              <a:gd name="connsiteX4" fmla="*/ 414154 w 828307"/>
              <a:gd name="connsiteY4" fmla="*/ 91587 h 732693"/>
              <a:gd name="connsiteX5" fmla="*/ 414154 w 828307"/>
              <a:gd name="connsiteY5" fmla="*/ 108759 h 732693"/>
              <a:gd name="connsiteX6" fmla="*/ 465671 w 828307"/>
              <a:gd name="connsiteY6" fmla="*/ 160276 h 732693"/>
              <a:gd name="connsiteX7" fmla="*/ 414154 w 828307"/>
              <a:gd name="connsiteY7" fmla="*/ 211793 h 732693"/>
              <a:gd name="connsiteX8" fmla="*/ 362637 w 828307"/>
              <a:gd name="connsiteY8" fmla="*/ 160276 h 732693"/>
              <a:gd name="connsiteX9" fmla="*/ 414154 w 828307"/>
              <a:gd name="connsiteY9" fmla="*/ 108759 h 732693"/>
              <a:gd name="connsiteX10" fmla="*/ 311119 w 828307"/>
              <a:gd name="connsiteY10" fmla="*/ 263312 h 732693"/>
              <a:gd name="connsiteX11" fmla="*/ 311119 w 828307"/>
              <a:gd name="connsiteY11" fmla="*/ 297657 h 732693"/>
              <a:gd name="connsiteX12" fmla="*/ 362636 w 828307"/>
              <a:gd name="connsiteY12" fmla="*/ 297657 h 732693"/>
              <a:gd name="connsiteX13" fmla="*/ 362636 w 828307"/>
              <a:gd name="connsiteY13" fmla="*/ 538071 h 732693"/>
              <a:gd name="connsiteX14" fmla="*/ 311119 w 828307"/>
              <a:gd name="connsiteY14" fmla="*/ 538071 h 732693"/>
              <a:gd name="connsiteX15" fmla="*/ 311119 w 828307"/>
              <a:gd name="connsiteY15" fmla="*/ 572416 h 732693"/>
              <a:gd name="connsiteX16" fmla="*/ 517188 w 828307"/>
              <a:gd name="connsiteY16" fmla="*/ 572416 h 732693"/>
              <a:gd name="connsiteX17" fmla="*/ 517188 w 828307"/>
              <a:gd name="connsiteY17" fmla="*/ 538071 h 732693"/>
              <a:gd name="connsiteX18" fmla="*/ 465671 w 828307"/>
              <a:gd name="connsiteY18" fmla="*/ 538071 h 732693"/>
              <a:gd name="connsiteX19" fmla="*/ 465671 w 828307"/>
              <a:gd name="connsiteY19" fmla="*/ 263312 h 732693"/>
              <a:gd name="connsiteX20" fmla="*/ 311119 w 828307"/>
              <a:gd name="connsiteY20" fmla="*/ 263312 h 732693"/>
              <a:gd name="connsiteX0" fmla="*/ 414154 w 828307"/>
              <a:gd name="connsiteY0" fmla="*/ 108759 h 732693"/>
              <a:gd name="connsiteX1" fmla="*/ 465671 w 828307"/>
              <a:gd name="connsiteY1" fmla="*/ 160276 h 732693"/>
              <a:gd name="connsiteX2" fmla="*/ 414154 w 828307"/>
              <a:gd name="connsiteY2" fmla="*/ 211793 h 732693"/>
              <a:gd name="connsiteX3" fmla="*/ 362637 w 828307"/>
              <a:gd name="connsiteY3" fmla="*/ 160276 h 732693"/>
              <a:gd name="connsiteX4" fmla="*/ 414154 w 828307"/>
              <a:gd name="connsiteY4" fmla="*/ 108759 h 732693"/>
              <a:gd name="connsiteX5" fmla="*/ 311119 w 828307"/>
              <a:gd name="connsiteY5" fmla="*/ 263312 h 732693"/>
              <a:gd name="connsiteX6" fmla="*/ 465671 w 828307"/>
              <a:gd name="connsiteY6" fmla="*/ 263312 h 732693"/>
              <a:gd name="connsiteX7" fmla="*/ 465671 w 828307"/>
              <a:gd name="connsiteY7" fmla="*/ 538071 h 732693"/>
              <a:gd name="connsiteX8" fmla="*/ 517188 w 828307"/>
              <a:gd name="connsiteY8" fmla="*/ 538071 h 732693"/>
              <a:gd name="connsiteX9" fmla="*/ 517188 w 828307"/>
              <a:gd name="connsiteY9" fmla="*/ 572416 h 732693"/>
              <a:gd name="connsiteX10" fmla="*/ 311119 w 828307"/>
              <a:gd name="connsiteY10" fmla="*/ 572416 h 732693"/>
              <a:gd name="connsiteX11" fmla="*/ 311119 w 828307"/>
              <a:gd name="connsiteY11" fmla="*/ 538071 h 732693"/>
              <a:gd name="connsiteX12" fmla="*/ 362636 w 828307"/>
              <a:gd name="connsiteY12" fmla="*/ 538071 h 732693"/>
              <a:gd name="connsiteX13" fmla="*/ 362636 w 828307"/>
              <a:gd name="connsiteY13" fmla="*/ 297657 h 732693"/>
              <a:gd name="connsiteX14" fmla="*/ 311119 w 828307"/>
              <a:gd name="connsiteY14" fmla="*/ 297657 h 732693"/>
              <a:gd name="connsiteX15" fmla="*/ 311119 w 828307"/>
              <a:gd name="connsiteY15" fmla="*/ 263312 h 732693"/>
              <a:gd name="connsiteX0" fmla="*/ 414154 w 828307"/>
              <a:gd name="connsiteY0" fmla="*/ 91587 h 732693"/>
              <a:gd name="connsiteX1" fmla="*/ 688914 w 828307"/>
              <a:gd name="connsiteY1" fmla="*/ 366347 h 732693"/>
              <a:gd name="connsiteX2" fmla="*/ 414154 w 828307"/>
              <a:gd name="connsiteY2" fmla="*/ 641107 h 732693"/>
              <a:gd name="connsiteX3" fmla="*/ 139394 w 828307"/>
              <a:gd name="connsiteY3" fmla="*/ 366347 h 732693"/>
              <a:gd name="connsiteX4" fmla="*/ 414154 w 828307"/>
              <a:gd name="connsiteY4" fmla="*/ 91587 h 732693"/>
              <a:gd name="connsiteX5" fmla="*/ 414154 w 828307"/>
              <a:gd name="connsiteY5" fmla="*/ 108759 h 732693"/>
              <a:gd name="connsiteX6" fmla="*/ 465671 w 828307"/>
              <a:gd name="connsiteY6" fmla="*/ 160276 h 732693"/>
              <a:gd name="connsiteX7" fmla="*/ 414154 w 828307"/>
              <a:gd name="connsiteY7" fmla="*/ 211793 h 732693"/>
              <a:gd name="connsiteX8" fmla="*/ 362637 w 828307"/>
              <a:gd name="connsiteY8" fmla="*/ 160276 h 732693"/>
              <a:gd name="connsiteX9" fmla="*/ 414154 w 828307"/>
              <a:gd name="connsiteY9" fmla="*/ 108759 h 732693"/>
              <a:gd name="connsiteX10" fmla="*/ 311119 w 828307"/>
              <a:gd name="connsiteY10" fmla="*/ 263312 h 732693"/>
              <a:gd name="connsiteX11" fmla="*/ 465671 w 828307"/>
              <a:gd name="connsiteY11" fmla="*/ 263312 h 732693"/>
              <a:gd name="connsiteX12" fmla="*/ 465671 w 828307"/>
              <a:gd name="connsiteY12" fmla="*/ 538071 h 732693"/>
              <a:gd name="connsiteX13" fmla="*/ 517188 w 828307"/>
              <a:gd name="connsiteY13" fmla="*/ 538071 h 732693"/>
              <a:gd name="connsiteX14" fmla="*/ 517188 w 828307"/>
              <a:gd name="connsiteY14" fmla="*/ 572416 h 732693"/>
              <a:gd name="connsiteX15" fmla="*/ 311119 w 828307"/>
              <a:gd name="connsiteY15" fmla="*/ 572416 h 732693"/>
              <a:gd name="connsiteX16" fmla="*/ 311119 w 828307"/>
              <a:gd name="connsiteY16" fmla="*/ 538071 h 732693"/>
              <a:gd name="connsiteX17" fmla="*/ 362636 w 828307"/>
              <a:gd name="connsiteY17" fmla="*/ 538071 h 732693"/>
              <a:gd name="connsiteX18" fmla="*/ 362636 w 828307"/>
              <a:gd name="connsiteY18" fmla="*/ 297657 h 732693"/>
              <a:gd name="connsiteX19" fmla="*/ 311119 w 828307"/>
              <a:gd name="connsiteY19" fmla="*/ 297657 h 732693"/>
              <a:gd name="connsiteX20" fmla="*/ 311119 w 828307"/>
              <a:gd name="connsiteY20" fmla="*/ 263312 h 732693"/>
              <a:gd name="connsiteX0" fmla="*/ 0 w 828307"/>
              <a:gd name="connsiteY0" fmla="*/ 0 h 732693"/>
              <a:gd name="connsiteX1" fmla="*/ 828307 w 828307"/>
              <a:gd name="connsiteY1" fmla="*/ 0 h 732693"/>
              <a:gd name="connsiteX2" fmla="*/ 828307 w 828307"/>
              <a:gd name="connsiteY2" fmla="*/ 732693 h 732693"/>
              <a:gd name="connsiteX3" fmla="*/ 0 w 828307"/>
              <a:gd name="connsiteY3" fmla="*/ 732693 h 732693"/>
              <a:gd name="connsiteX4" fmla="*/ 0 w 828307"/>
              <a:gd name="connsiteY4" fmla="*/ 0 h 732693"/>
              <a:gd name="connsiteX0" fmla="*/ 0 w 828307"/>
              <a:gd name="connsiteY0" fmla="*/ 15766 h 748459"/>
              <a:gd name="connsiteX1" fmla="*/ 828307 w 828307"/>
              <a:gd name="connsiteY1" fmla="*/ 15766 h 748459"/>
              <a:gd name="connsiteX2" fmla="*/ 828307 w 828307"/>
              <a:gd name="connsiteY2" fmla="*/ 748459 h 748459"/>
              <a:gd name="connsiteX3" fmla="*/ 0 w 828307"/>
              <a:gd name="connsiteY3" fmla="*/ 748459 h 748459"/>
              <a:gd name="connsiteX4" fmla="*/ 0 w 828307"/>
              <a:gd name="connsiteY4" fmla="*/ 15766 h 748459"/>
              <a:gd name="connsiteX5" fmla="*/ 414154 w 828307"/>
              <a:gd name="connsiteY5" fmla="*/ 107353 h 748459"/>
              <a:gd name="connsiteX6" fmla="*/ 688914 w 828307"/>
              <a:gd name="connsiteY6" fmla="*/ 382113 h 748459"/>
              <a:gd name="connsiteX7" fmla="*/ 414154 w 828307"/>
              <a:gd name="connsiteY7" fmla="*/ 656873 h 748459"/>
              <a:gd name="connsiteX8" fmla="*/ 139394 w 828307"/>
              <a:gd name="connsiteY8" fmla="*/ 382113 h 748459"/>
              <a:gd name="connsiteX9" fmla="*/ 414154 w 828307"/>
              <a:gd name="connsiteY9" fmla="*/ 107353 h 748459"/>
              <a:gd name="connsiteX0" fmla="*/ 414154 w 828307"/>
              <a:gd name="connsiteY0" fmla="*/ 107353 h 748459"/>
              <a:gd name="connsiteX1" fmla="*/ 688914 w 828307"/>
              <a:gd name="connsiteY1" fmla="*/ 382113 h 748459"/>
              <a:gd name="connsiteX2" fmla="*/ 414154 w 828307"/>
              <a:gd name="connsiteY2" fmla="*/ 656873 h 748459"/>
              <a:gd name="connsiteX3" fmla="*/ 139394 w 828307"/>
              <a:gd name="connsiteY3" fmla="*/ 382113 h 748459"/>
              <a:gd name="connsiteX4" fmla="*/ 414154 w 828307"/>
              <a:gd name="connsiteY4" fmla="*/ 107353 h 748459"/>
              <a:gd name="connsiteX5" fmla="*/ 414154 w 828307"/>
              <a:gd name="connsiteY5" fmla="*/ 124525 h 748459"/>
              <a:gd name="connsiteX6" fmla="*/ 465671 w 828307"/>
              <a:gd name="connsiteY6" fmla="*/ 176042 h 748459"/>
              <a:gd name="connsiteX7" fmla="*/ 414154 w 828307"/>
              <a:gd name="connsiteY7" fmla="*/ 227559 h 748459"/>
              <a:gd name="connsiteX8" fmla="*/ 362637 w 828307"/>
              <a:gd name="connsiteY8" fmla="*/ 176042 h 748459"/>
              <a:gd name="connsiteX9" fmla="*/ 414154 w 828307"/>
              <a:gd name="connsiteY9" fmla="*/ 124525 h 748459"/>
              <a:gd name="connsiteX10" fmla="*/ 311119 w 828307"/>
              <a:gd name="connsiteY10" fmla="*/ 279078 h 748459"/>
              <a:gd name="connsiteX11" fmla="*/ 311119 w 828307"/>
              <a:gd name="connsiteY11" fmla="*/ 313423 h 748459"/>
              <a:gd name="connsiteX12" fmla="*/ 362636 w 828307"/>
              <a:gd name="connsiteY12" fmla="*/ 313423 h 748459"/>
              <a:gd name="connsiteX13" fmla="*/ 362636 w 828307"/>
              <a:gd name="connsiteY13" fmla="*/ 553837 h 748459"/>
              <a:gd name="connsiteX14" fmla="*/ 311119 w 828307"/>
              <a:gd name="connsiteY14" fmla="*/ 553837 h 748459"/>
              <a:gd name="connsiteX15" fmla="*/ 311119 w 828307"/>
              <a:gd name="connsiteY15" fmla="*/ 588182 h 748459"/>
              <a:gd name="connsiteX16" fmla="*/ 517188 w 828307"/>
              <a:gd name="connsiteY16" fmla="*/ 588182 h 748459"/>
              <a:gd name="connsiteX17" fmla="*/ 517188 w 828307"/>
              <a:gd name="connsiteY17" fmla="*/ 553837 h 748459"/>
              <a:gd name="connsiteX18" fmla="*/ 465671 w 828307"/>
              <a:gd name="connsiteY18" fmla="*/ 553837 h 748459"/>
              <a:gd name="connsiteX19" fmla="*/ 465671 w 828307"/>
              <a:gd name="connsiteY19" fmla="*/ 279078 h 748459"/>
              <a:gd name="connsiteX20" fmla="*/ 311119 w 828307"/>
              <a:gd name="connsiteY20" fmla="*/ 279078 h 748459"/>
              <a:gd name="connsiteX0" fmla="*/ 414154 w 828307"/>
              <a:gd name="connsiteY0" fmla="*/ 124525 h 748459"/>
              <a:gd name="connsiteX1" fmla="*/ 465671 w 828307"/>
              <a:gd name="connsiteY1" fmla="*/ 176042 h 748459"/>
              <a:gd name="connsiteX2" fmla="*/ 414154 w 828307"/>
              <a:gd name="connsiteY2" fmla="*/ 227559 h 748459"/>
              <a:gd name="connsiteX3" fmla="*/ 362637 w 828307"/>
              <a:gd name="connsiteY3" fmla="*/ 176042 h 748459"/>
              <a:gd name="connsiteX4" fmla="*/ 414154 w 828307"/>
              <a:gd name="connsiteY4" fmla="*/ 124525 h 748459"/>
              <a:gd name="connsiteX5" fmla="*/ 311119 w 828307"/>
              <a:gd name="connsiteY5" fmla="*/ 279078 h 748459"/>
              <a:gd name="connsiteX6" fmla="*/ 465671 w 828307"/>
              <a:gd name="connsiteY6" fmla="*/ 279078 h 748459"/>
              <a:gd name="connsiteX7" fmla="*/ 465671 w 828307"/>
              <a:gd name="connsiteY7" fmla="*/ 553837 h 748459"/>
              <a:gd name="connsiteX8" fmla="*/ 517188 w 828307"/>
              <a:gd name="connsiteY8" fmla="*/ 553837 h 748459"/>
              <a:gd name="connsiteX9" fmla="*/ 517188 w 828307"/>
              <a:gd name="connsiteY9" fmla="*/ 588182 h 748459"/>
              <a:gd name="connsiteX10" fmla="*/ 311119 w 828307"/>
              <a:gd name="connsiteY10" fmla="*/ 588182 h 748459"/>
              <a:gd name="connsiteX11" fmla="*/ 311119 w 828307"/>
              <a:gd name="connsiteY11" fmla="*/ 553837 h 748459"/>
              <a:gd name="connsiteX12" fmla="*/ 362636 w 828307"/>
              <a:gd name="connsiteY12" fmla="*/ 553837 h 748459"/>
              <a:gd name="connsiteX13" fmla="*/ 362636 w 828307"/>
              <a:gd name="connsiteY13" fmla="*/ 313423 h 748459"/>
              <a:gd name="connsiteX14" fmla="*/ 311119 w 828307"/>
              <a:gd name="connsiteY14" fmla="*/ 313423 h 748459"/>
              <a:gd name="connsiteX15" fmla="*/ 311119 w 828307"/>
              <a:gd name="connsiteY15" fmla="*/ 279078 h 748459"/>
              <a:gd name="connsiteX0" fmla="*/ 414154 w 828307"/>
              <a:gd name="connsiteY0" fmla="*/ 107353 h 748459"/>
              <a:gd name="connsiteX1" fmla="*/ 688914 w 828307"/>
              <a:gd name="connsiteY1" fmla="*/ 382113 h 748459"/>
              <a:gd name="connsiteX2" fmla="*/ 414154 w 828307"/>
              <a:gd name="connsiteY2" fmla="*/ 656873 h 748459"/>
              <a:gd name="connsiteX3" fmla="*/ 139394 w 828307"/>
              <a:gd name="connsiteY3" fmla="*/ 382113 h 748459"/>
              <a:gd name="connsiteX4" fmla="*/ 414154 w 828307"/>
              <a:gd name="connsiteY4" fmla="*/ 107353 h 748459"/>
              <a:gd name="connsiteX5" fmla="*/ 414154 w 828307"/>
              <a:gd name="connsiteY5" fmla="*/ 124525 h 748459"/>
              <a:gd name="connsiteX6" fmla="*/ 465671 w 828307"/>
              <a:gd name="connsiteY6" fmla="*/ 176042 h 748459"/>
              <a:gd name="connsiteX7" fmla="*/ 414154 w 828307"/>
              <a:gd name="connsiteY7" fmla="*/ 227559 h 748459"/>
              <a:gd name="connsiteX8" fmla="*/ 362637 w 828307"/>
              <a:gd name="connsiteY8" fmla="*/ 176042 h 748459"/>
              <a:gd name="connsiteX9" fmla="*/ 414154 w 828307"/>
              <a:gd name="connsiteY9" fmla="*/ 124525 h 748459"/>
              <a:gd name="connsiteX10" fmla="*/ 311119 w 828307"/>
              <a:gd name="connsiteY10" fmla="*/ 279078 h 748459"/>
              <a:gd name="connsiteX11" fmla="*/ 465671 w 828307"/>
              <a:gd name="connsiteY11" fmla="*/ 279078 h 748459"/>
              <a:gd name="connsiteX12" fmla="*/ 465671 w 828307"/>
              <a:gd name="connsiteY12" fmla="*/ 553837 h 748459"/>
              <a:gd name="connsiteX13" fmla="*/ 517188 w 828307"/>
              <a:gd name="connsiteY13" fmla="*/ 553837 h 748459"/>
              <a:gd name="connsiteX14" fmla="*/ 517188 w 828307"/>
              <a:gd name="connsiteY14" fmla="*/ 588182 h 748459"/>
              <a:gd name="connsiteX15" fmla="*/ 311119 w 828307"/>
              <a:gd name="connsiteY15" fmla="*/ 588182 h 748459"/>
              <a:gd name="connsiteX16" fmla="*/ 311119 w 828307"/>
              <a:gd name="connsiteY16" fmla="*/ 553837 h 748459"/>
              <a:gd name="connsiteX17" fmla="*/ 362636 w 828307"/>
              <a:gd name="connsiteY17" fmla="*/ 553837 h 748459"/>
              <a:gd name="connsiteX18" fmla="*/ 362636 w 828307"/>
              <a:gd name="connsiteY18" fmla="*/ 313423 h 748459"/>
              <a:gd name="connsiteX19" fmla="*/ 311119 w 828307"/>
              <a:gd name="connsiteY19" fmla="*/ 313423 h 748459"/>
              <a:gd name="connsiteX20" fmla="*/ 311119 w 828307"/>
              <a:gd name="connsiteY20" fmla="*/ 279078 h 748459"/>
              <a:gd name="connsiteX0" fmla="*/ 0 w 828307"/>
              <a:gd name="connsiteY0" fmla="*/ 15766 h 748459"/>
              <a:gd name="connsiteX1" fmla="*/ 796776 w 828307"/>
              <a:gd name="connsiteY1" fmla="*/ 0 h 748459"/>
              <a:gd name="connsiteX2" fmla="*/ 828307 w 828307"/>
              <a:gd name="connsiteY2" fmla="*/ 748459 h 748459"/>
              <a:gd name="connsiteX3" fmla="*/ 0 w 828307"/>
              <a:gd name="connsiteY3" fmla="*/ 748459 h 748459"/>
              <a:gd name="connsiteX4" fmla="*/ 0 w 828307"/>
              <a:gd name="connsiteY4" fmla="*/ 15766 h 7484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8307" h="748459" stroke="0" extrusionOk="0">
                <a:moveTo>
                  <a:pt x="0" y="15766"/>
                </a:moveTo>
                <a:lnTo>
                  <a:pt x="828307" y="15766"/>
                </a:lnTo>
                <a:lnTo>
                  <a:pt x="828307" y="748459"/>
                </a:lnTo>
                <a:lnTo>
                  <a:pt x="0" y="748459"/>
                </a:lnTo>
                <a:lnTo>
                  <a:pt x="0" y="15766"/>
                </a:lnTo>
                <a:close/>
                <a:moveTo>
                  <a:pt x="414154" y="107353"/>
                </a:moveTo>
                <a:cubicBezTo>
                  <a:pt x="565900" y="107353"/>
                  <a:pt x="688914" y="230367"/>
                  <a:pt x="688914" y="382113"/>
                </a:cubicBezTo>
                <a:cubicBezTo>
                  <a:pt x="688914" y="533859"/>
                  <a:pt x="565900" y="656873"/>
                  <a:pt x="414154" y="656873"/>
                </a:cubicBezTo>
                <a:cubicBezTo>
                  <a:pt x="262408" y="656873"/>
                  <a:pt x="139394" y="533859"/>
                  <a:pt x="139394" y="382113"/>
                </a:cubicBezTo>
                <a:cubicBezTo>
                  <a:pt x="139394" y="230367"/>
                  <a:pt x="262408" y="107353"/>
                  <a:pt x="414154" y="107353"/>
                </a:cubicBezTo>
                <a:close/>
              </a:path>
              <a:path w="828307" h="748459" fill="darken" stroke="0" extrusionOk="0">
                <a:moveTo>
                  <a:pt x="414154" y="107353"/>
                </a:moveTo>
                <a:cubicBezTo>
                  <a:pt x="565900" y="107353"/>
                  <a:pt x="688914" y="230367"/>
                  <a:pt x="688914" y="382113"/>
                </a:cubicBezTo>
                <a:cubicBezTo>
                  <a:pt x="688914" y="533859"/>
                  <a:pt x="565900" y="656873"/>
                  <a:pt x="414154" y="656873"/>
                </a:cubicBezTo>
                <a:cubicBezTo>
                  <a:pt x="262408" y="656873"/>
                  <a:pt x="139394" y="533859"/>
                  <a:pt x="139394" y="382113"/>
                </a:cubicBezTo>
                <a:cubicBezTo>
                  <a:pt x="139394" y="230367"/>
                  <a:pt x="262408" y="107353"/>
                  <a:pt x="414154" y="107353"/>
                </a:cubicBezTo>
                <a:close/>
                <a:moveTo>
                  <a:pt x="414154" y="124525"/>
                </a:moveTo>
                <a:cubicBezTo>
                  <a:pt x="442606" y="124525"/>
                  <a:pt x="465671" y="147590"/>
                  <a:pt x="465671" y="176042"/>
                </a:cubicBezTo>
                <a:cubicBezTo>
                  <a:pt x="465671" y="204494"/>
                  <a:pt x="442606" y="227559"/>
                  <a:pt x="414154" y="227559"/>
                </a:cubicBezTo>
                <a:cubicBezTo>
                  <a:pt x="385702" y="227559"/>
                  <a:pt x="362637" y="204494"/>
                  <a:pt x="362637" y="176042"/>
                </a:cubicBezTo>
                <a:cubicBezTo>
                  <a:pt x="362637" y="147590"/>
                  <a:pt x="385702" y="124525"/>
                  <a:pt x="414154" y="124525"/>
                </a:cubicBezTo>
                <a:moveTo>
                  <a:pt x="311119" y="279078"/>
                </a:moveTo>
                <a:lnTo>
                  <a:pt x="311119" y="313423"/>
                </a:lnTo>
                <a:lnTo>
                  <a:pt x="362636" y="313423"/>
                </a:lnTo>
                <a:lnTo>
                  <a:pt x="362636" y="553837"/>
                </a:lnTo>
                <a:lnTo>
                  <a:pt x="311119" y="553837"/>
                </a:lnTo>
                <a:lnTo>
                  <a:pt x="311119" y="588182"/>
                </a:lnTo>
                <a:lnTo>
                  <a:pt x="517188" y="588182"/>
                </a:lnTo>
                <a:lnTo>
                  <a:pt x="517188" y="553837"/>
                </a:lnTo>
                <a:lnTo>
                  <a:pt x="465671" y="553837"/>
                </a:lnTo>
                <a:lnTo>
                  <a:pt x="465671" y="279078"/>
                </a:lnTo>
                <a:lnTo>
                  <a:pt x="311119" y="279078"/>
                </a:lnTo>
                <a:close/>
              </a:path>
              <a:path w="828307" h="748459" fill="lighten" stroke="0" extrusionOk="0">
                <a:moveTo>
                  <a:pt x="414154" y="124525"/>
                </a:moveTo>
                <a:cubicBezTo>
                  <a:pt x="442606" y="124525"/>
                  <a:pt x="465671" y="147590"/>
                  <a:pt x="465671" y="176042"/>
                </a:cubicBezTo>
                <a:cubicBezTo>
                  <a:pt x="465671" y="204494"/>
                  <a:pt x="442606" y="227559"/>
                  <a:pt x="414154" y="227559"/>
                </a:cubicBezTo>
                <a:cubicBezTo>
                  <a:pt x="385702" y="227559"/>
                  <a:pt x="362637" y="204494"/>
                  <a:pt x="362637" y="176042"/>
                </a:cubicBezTo>
                <a:cubicBezTo>
                  <a:pt x="362637" y="147590"/>
                  <a:pt x="385702" y="124525"/>
                  <a:pt x="414154" y="124525"/>
                </a:cubicBezTo>
                <a:moveTo>
                  <a:pt x="311119" y="279078"/>
                </a:moveTo>
                <a:lnTo>
                  <a:pt x="465671" y="279078"/>
                </a:lnTo>
                <a:lnTo>
                  <a:pt x="465671" y="553837"/>
                </a:lnTo>
                <a:lnTo>
                  <a:pt x="517188" y="553837"/>
                </a:lnTo>
                <a:lnTo>
                  <a:pt x="517188" y="588182"/>
                </a:lnTo>
                <a:lnTo>
                  <a:pt x="311119" y="588182"/>
                </a:lnTo>
                <a:lnTo>
                  <a:pt x="311119" y="553837"/>
                </a:lnTo>
                <a:lnTo>
                  <a:pt x="362636" y="553837"/>
                </a:lnTo>
                <a:lnTo>
                  <a:pt x="362636" y="313423"/>
                </a:lnTo>
                <a:lnTo>
                  <a:pt x="311119" y="313423"/>
                </a:lnTo>
                <a:lnTo>
                  <a:pt x="311119" y="279078"/>
                </a:lnTo>
                <a:close/>
              </a:path>
              <a:path w="828307" h="748459" fill="none" extrusionOk="0">
                <a:moveTo>
                  <a:pt x="414154" y="107353"/>
                </a:moveTo>
                <a:cubicBezTo>
                  <a:pt x="565900" y="107353"/>
                  <a:pt x="688914" y="230367"/>
                  <a:pt x="688914" y="382113"/>
                </a:cubicBezTo>
                <a:cubicBezTo>
                  <a:pt x="688914" y="533859"/>
                  <a:pt x="565900" y="656873"/>
                  <a:pt x="414154" y="656873"/>
                </a:cubicBezTo>
                <a:cubicBezTo>
                  <a:pt x="262408" y="656873"/>
                  <a:pt x="139394" y="533859"/>
                  <a:pt x="139394" y="382113"/>
                </a:cubicBezTo>
                <a:cubicBezTo>
                  <a:pt x="139394" y="230367"/>
                  <a:pt x="262408" y="107353"/>
                  <a:pt x="414154" y="107353"/>
                </a:cubicBezTo>
                <a:close/>
                <a:moveTo>
                  <a:pt x="414154" y="124525"/>
                </a:moveTo>
                <a:cubicBezTo>
                  <a:pt x="442606" y="124525"/>
                  <a:pt x="465671" y="147590"/>
                  <a:pt x="465671" y="176042"/>
                </a:cubicBezTo>
                <a:cubicBezTo>
                  <a:pt x="465671" y="204494"/>
                  <a:pt x="442606" y="227559"/>
                  <a:pt x="414154" y="227559"/>
                </a:cubicBezTo>
                <a:cubicBezTo>
                  <a:pt x="385702" y="227559"/>
                  <a:pt x="362637" y="204494"/>
                  <a:pt x="362637" y="176042"/>
                </a:cubicBezTo>
                <a:cubicBezTo>
                  <a:pt x="362637" y="147590"/>
                  <a:pt x="385702" y="124525"/>
                  <a:pt x="414154" y="124525"/>
                </a:cubicBezTo>
                <a:moveTo>
                  <a:pt x="311119" y="279078"/>
                </a:moveTo>
                <a:lnTo>
                  <a:pt x="465671" y="279078"/>
                </a:lnTo>
                <a:lnTo>
                  <a:pt x="465671" y="553837"/>
                </a:lnTo>
                <a:lnTo>
                  <a:pt x="517188" y="553837"/>
                </a:lnTo>
                <a:lnTo>
                  <a:pt x="517188" y="588182"/>
                </a:lnTo>
                <a:lnTo>
                  <a:pt x="311119" y="588182"/>
                </a:lnTo>
                <a:lnTo>
                  <a:pt x="311119" y="553837"/>
                </a:lnTo>
                <a:lnTo>
                  <a:pt x="362636" y="553837"/>
                </a:lnTo>
                <a:lnTo>
                  <a:pt x="362636" y="313423"/>
                </a:lnTo>
                <a:lnTo>
                  <a:pt x="311119" y="313423"/>
                </a:lnTo>
                <a:lnTo>
                  <a:pt x="311119" y="279078"/>
                </a:lnTo>
                <a:close/>
              </a:path>
              <a:path w="828307" h="748459" fill="none">
                <a:moveTo>
                  <a:pt x="0" y="15766"/>
                </a:moveTo>
                <a:lnTo>
                  <a:pt x="796776" y="0"/>
                </a:lnTo>
                <a:lnTo>
                  <a:pt x="828307" y="748459"/>
                </a:lnTo>
                <a:lnTo>
                  <a:pt x="0" y="748459"/>
                </a:lnTo>
                <a:lnTo>
                  <a:pt x="0" y="15766"/>
                </a:ln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36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1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6455" y="2820476"/>
            <a:ext cx="7366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 err="1"/>
              <a:t>Калькута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val="22215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4861" y="2367171"/>
            <a:ext cx="855427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 В честь чего Индия имеет такое название? </a:t>
            </a:r>
          </a:p>
        </p:txBody>
      </p:sp>
      <p:sp>
        <p:nvSpPr>
          <p:cNvPr id="6" name="Штриховая стрелка вправо 5">
            <a:hlinkClick r:id="rId3" action="ppaction://hlinksldjump"/>
          </p:cNvPr>
          <p:cNvSpPr/>
          <p:nvPr/>
        </p:nvSpPr>
        <p:spPr>
          <a:xfrm rot="10800000">
            <a:off x="3709115" y="5284207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42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>
            <a:hlinkClick r:id="" action="ppaction://hlinkshowjump?jump=firs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84036" y="2875002"/>
            <a:ext cx="721148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Река Инд </a:t>
            </a:r>
          </a:p>
        </p:txBody>
      </p:sp>
      <p:sp>
        <p:nvSpPr>
          <p:cNvPr id="6" name="Штриховая стрелка вправо 5">
            <a:hlinkClick r:id="rId3" action="ppaction://hlinksldjump"/>
          </p:cNvPr>
          <p:cNvSpPr/>
          <p:nvPr/>
        </p:nvSpPr>
        <p:spPr>
          <a:xfrm rot="10800000">
            <a:off x="3756571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427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1797191"/>
            <a:ext cx="91439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Самый крупный город по численности населения? </a:t>
            </a:r>
          </a:p>
        </p:txBody>
      </p:sp>
      <p:sp useBgFill="1">
        <p:nvSpPr>
          <p:cNvPr id="7" name="Управляющая кнопка: сведения 6">
            <a:hlinkClick r:id="rId3" action="ppaction://hlinksldjump" highlightClick="1"/>
          </p:cNvPr>
          <p:cNvSpPr/>
          <p:nvPr/>
        </p:nvSpPr>
        <p:spPr>
          <a:xfrm>
            <a:off x="4157843" y="5190391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hlinkClick r:id="rId3" action="ppaction://hlinksldjump"/>
              </a:rPr>
              <a:t>Ответ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80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5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691520" y="2967335"/>
            <a:ext cx="37609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5400" dirty="0"/>
              <a:t>Мумбаи</a:t>
            </a:r>
            <a:endParaRPr lang="ru-RU" sz="5400" b="1" dirty="0"/>
          </a:p>
        </p:txBody>
      </p:sp>
    </p:spTree>
    <p:extLst>
      <p:ext uri="{BB962C8B-B14F-4D97-AF65-F5344CB8AC3E}">
        <p14:creationId xmlns:p14="http://schemas.microsoft.com/office/powerpoint/2010/main" val="36343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94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08031" y="19694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63116" y="1896215"/>
            <a:ext cx="901776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Какие языки являются государственными в Индии?   </a:t>
            </a:r>
          </a:p>
        </p:txBody>
      </p:sp>
      <p:sp>
        <p:nvSpPr>
          <p:cNvPr id="10" name="Штриховая стрелка вправо 9">
            <a:hlinkClick r:id="rId3" action="ppaction://hlinksldjump"/>
          </p:cNvPr>
          <p:cNvSpPr/>
          <p:nvPr/>
        </p:nvSpPr>
        <p:spPr>
          <a:xfrm rot="10800000">
            <a:off x="3814790" y="5481681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66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1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1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931782" y="2367171"/>
            <a:ext cx="728043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dirty="0"/>
              <a:t>Хинди и Английский 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146105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9144000" cy="6858000"/>
          </a:xfrm>
          <a:prstGeom prst="rect">
            <a:avLst/>
          </a:prstGeom>
        </p:spPr>
      </p:pic>
      <p:sp useBgFill="1">
        <p:nvSpPr>
          <p:cNvPr id="7" name="Управляющая кнопка: сведения 6">
            <a:hlinkClick r:id="rId3" action="ppaction://hlinksldjump" highlightClick="1"/>
          </p:cNvPr>
          <p:cNvSpPr/>
          <p:nvPr/>
        </p:nvSpPr>
        <p:spPr>
          <a:xfrm>
            <a:off x="4157845" y="5945552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" y="2367171"/>
            <a:ext cx="914399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Самая популярная религия в Индии? </a:t>
            </a:r>
          </a:p>
        </p:txBody>
      </p:sp>
    </p:spTree>
    <p:extLst>
      <p:ext uri="{BB962C8B-B14F-4D97-AF65-F5344CB8AC3E}">
        <p14:creationId xmlns:p14="http://schemas.microsoft.com/office/powerpoint/2010/main" val="1497069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715" y="1825625"/>
            <a:ext cx="6527707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756569" y="5094874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04466" y="2721114"/>
            <a:ext cx="473507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b="1" dirty="0"/>
              <a:t>Индуизм</a:t>
            </a:r>
          </a:p>
        </p:txBody>
      </p:sp>
    </p:spTree>
    <p:extLst>
      <p:ext uri="{BB962C8B-B14F-4D97-AF65-F5344CB8AC3E}">
        <p14:creationId xmlns:p14="http://schemas.microsoft.com/office/powerpoint/2010/main" val="85985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4" y="5439233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43436" y="2367171"/>
            <a:ext cx="900056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Что означает  имя Будда? </a:t>
            </a:r>
          </a:p>
        </p:txBody>
      </p:sp>
    </p:spTree>
    <p:extLst>
      <p:ext uri="{BB962C8B-B14F-4D97-AF65-F5344CB8AC3E}">
        <p14:creationId xmlns:p14="http://schemas.microsoft.com/office/powerpoint/2010/main" val="16853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91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09115" y="5621104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96043" y="2875002"/>
            <a:ext cx="75193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Просветленный 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45454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706008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2342302"/>
            <a:ext cx="9144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 зовут многорукого бога? </a:t>
            </a:r>
          </a:p>
        </p:txBody>
      </p:sp>
    </p:spTree>
    <p:extLst>
      <p:ext uri="{BB962C8B-B14F-4D97-AF65-F5344CB8AC3E}">
        <p14:creationId xmlns:p14="http://schemas.microsoft.com/office/powerpoint/2010/main" val="254313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076" y="1825625"/>
            <a:ext cx="5860985" cy="4351338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756578" y="5374783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45831" y="2721114"/>
            <a:ext cx="845233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dirty="0"/>
              <a:t>Шива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397308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418442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-16153" y="1263458"/>
            <a:ext cx="914399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Назовите традиционный индийский способов здороваться! </a:t>
            </a:r>
          </a:p>
        </p:txBody>
      </p:sp>
    </p:spTree>
    <p:extLst>
      <p:ext uri="{BB962C8B-B14F-4D97-AF65-F5344CB8AC3E}">
        <p14:creationId xmlns:p14="http://schemas.microsoft.com/office/powerpoint/2010/main" val="1137230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55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5" y="505826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135117" y="2875002"/>
            <a:ext cx="6873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dirty="0" err="1"/>
              <a:t>Намастэ</a:t>
            </a:r>
            <a:r>
              <a:rPr lang="ru-RU" sz="6600" dirty="0"/>
              <a:t> </a:t>
            </a:r>
            <a:endParaRPr lang="ru-RU" sz="6600" b="1" dirty="0"/>
          </a:p>
        </p:txBody>
      </p:sp>
    </p:spTree>
    <p:extLst>
      <p:ext uri="{BB962C8B-B14F-4D97-AF65-F5344CB8AC3E}">
        <p14:creationId xmlns:p14="http://schemas.microsoft.com/office/powerpoint/2010/main" val="312779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48" y="0"/>
            <a:ext cx="947224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2002" y="1825625"/>
            <a:ext cx="91113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Назовите триаду (трех) богов индуисткой мифологии! </a:t>
            </a:r>
            <a:endParaRPr lang="ru-RU" sz="6600" b="1" dirty="0"/>
          </a:p>
        </p:txBody>
      </p:sp>
      <p:sp>
        <p:nvSpPr>
          <p:cNvPr id="8" name="Штриховая стрелка вправо 7">
            <a:hlinkClick r:id="rId3" action="ppaction://hlinksldjump"/>
          </p:cNvPr>
          <p:cNvSpPr/>
          <p:nvPr/>
        </p:nvSpPr>
        <p:spPr>
          <a:xfrm rot="10800000">
            <a:off x="3953814" y="528479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5981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448" y="0"/>
            <a:ext cx="9472245" cy="6858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341716" y="2875002"/>
            <a:ext cx="982743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Шива, Вишну и Брахма </a:t>
            </a:r>
          </a:p>
        </p:txBody>
      </p:sp>
      <p:sp>
        <p:nvSpPr>
          <p:cNvPr id="8" name="Штриховая стрелка вправо 7">
            <a:hlinkClick r:id="rId3" action="ppaction://hlinksldjump"/>
          </p:cNvPr>
          <p:cNvSpPr/>
          <p:nvPr/>
        </p:nvSpPr>
        <p:spPr>
          <a:xfrm rot="10800000">
            <a:off x="3953814" y="528479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97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07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784788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-1" y="1280215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В каком городе находится самая большая киностудия в Индии? </a:t>
            </a:r>
          </a:p>
        </p:txBody>
      </p:sp>
    </p:spTree>
    <p:extLst>
      <p:ext uri="{BB962C8B-B14F-4D97-AF65-F5344CB8AC3E}">
        <p14:creationId xmlns:p14="http://schemas.microsoft.com/office/powerpoint/2010/main" val="248477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7845B6CF-9CFE-B348-9C21-086E84FE00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788" y="1842542"/>
            <a:ext cx="7675562" cy="4317503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709115" y="549182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72869" y="2750850"/>
            <a:ext cx="839825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Мумбаи </a:t>
            </a:r>
          </a:p>
        </p:txBody>
      </p:sp>
    </p:spTree>
    <p:extLst>
      <p:ext uri="{BB962C8B-B14F-4D97-AF65-F5344CB8AC3E}">
        <p14:creationId xmlns:p14="http://schemas.microsoft.com/office/powerpoint/2010/main" val="3444241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6" y="5478105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-1" y="1027907"/>
            <a:ext cx="9144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Какое количество фильмов в день, в среднем, выпускается в Индии? </a:t>
            </a:r>
          </a:p>
        </p:txBody>
      </p:sp>
    </p:spTree>
    <p:extLst>
      <p:ext uri="{BB962C8B-B14F-4D97-AF65-F5344CB8AC3E}">
        <p14:creationId xmlns:p14="http://schemas.microsoft.com/office/powerpoint/2010/main" val="794422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953814" y="5430706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454472" y="2775867"/>
            <a:ext cx="499868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b="1" dirty="0"/>
              <a:t> </a:t>
            </a:r>
            <a:r>
              <a:rPr lang="ru-RU" sz="6600" dirty="0"/>
              <a:t>7-8 </a:t>
            </a:r>
            <a:r>
              <a:rPr lang="ru-RU" sz="6600" dirty="0" err="1"/>
              <a:t>шт</a:t>
            </a:r>
            <a:r>
              <a:rPr lang="ru-RU" sz="6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696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017170" y="4985237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0" y="1859339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Как называется национальная лепешка – хлеб? </a:t>
            </a:r>
          </a:p>
        </p:txBody>
      </p:sp>
    </p:spTree>
    <p:extLst>
      <p:ext uri="{BB962C8B-B14F-4D97-AF65-F5344CB8AC3E}">
        <p14:creationId xmlns:p14="http://schemas.microsoft.com/office/powerpoint/2010/main" val="2585130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7455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3" y="558190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832019" y="2644170"/>
            <a:ext cx="70349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0" indent="-1143000" algn="ctr">
              <a:buFont typeface="Wingdings" pitchFamily="2" charset="2"/>
              <a:buChar char="ü"/>
            </a:pPr>
            <a:r>
              <a:rPr lang="ru-RU" sz="6600" b="1" dirty="0"/>
              <a:t>Нан</a:t>
            </a:r>
          </a:p>
        </p:txBody>
      </p:sp>
      <p:sp>
        <p:nvSpPr>
          <p:cNvPr id="7" name="Штриховая стрелка вправо 6">
            <a:hlinkClick r:id="rId3" action="ppaction://hlinksldjump"/>
          </p:cNvPr>
          <p:cNvSpPr/>
          <p:nvPr/>
        </p:nvSpPr>
        <p:spPr>
          <a:xfrm rot="10800000">
            <a:off x="3756574" y="558190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0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920"/>
            <a:ext cx="9143999" cy="6858000"/>
          </a:xfrm>
          <a:prstGeom prst="rect">
            <a:avLst/>
          </a:prstGeo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157845" y="5784788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0" y="2367171"/>
            <a:ext cx="91439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Сколько штатов в Индии? </a:t>
            </a:r>
          </a:p>
        </p:txBody>
      </p:sp>
    </p:spTree>
    <p:extLst>
      <p:ext uri="{BB962C8B-B14F-4D97-AF65-F5344CB8AC3E}">
        <p14:creationId xmlns:p14="http://schemas.microsoft.com/office/powerpoint/2010/main" val="2768549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3" action="ppaction://hlinksldjump"/>
          </p:cNvPr>
          <p:cNvSpPr/>
          <p:nvPr/>
        </p:nvSpPr>
        <p:spPr>
          <a:xfrm rot="10800000">
            <a:off x="3756571" y="5409952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2234258" y="2921168"/>
            <a:ext cx="44208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22750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82" y="0"/>
            <a:ext cx="9237784" cy="6858000"/>
          </a:xfrm>
        </p:spPr>
      </p:pic>
      <p:sp useBgFill="1">
        <p:nvSpPr>
          <p:cNvPr id="6" name="Управляющая кнопка: сведения 5">
            <a:hlinkClick r:id="rId3" action="ppaction://hlinksldjump" highlightClick="1"/>
          </p:cNvPr>
          <p:cNvSpPr/>
          <p:nvPr/>
        </p:nvSpPr>
        <p:spPr>
          <a:xfrm>
            <a:off x="4229466" y="4929552"/>
            <a:ext cx="828307" cy="732693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-48882" y="1790231"/>
            <a:ext cx="9144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/>
              <a:t>Назовите самый распространенный вид спорта в Индии! </a:t>
            </a:r>
          </a:p>
        </p:txBody>
      </p:sp>
    </p:spTree>
    <p:extLst>
      <p:ext uri="{BB962C8B-B14F-4D97-AF65-F5344CB8AC3E}">
        <p14:creationId xmlns:p14="http://schemas.microsoft.com/office/powerpoint/2010/main" val="1130985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169" y="1842294"/>
            <a:ext cx="7670800" cy="4318000"/>
          </a:xfrm>
        </p:spPr>
      </p:pic>
      <p:pic>
        <p:nvPicPr>
          <p:cNvPr id="4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38910" cy="6858000"/>
          </a:xfrm>
          <a:prstGeom prst="rect">
            <a:avLst/>
          </a:prstGeom>
        </p:spPr>
      </p:pic>
      <p:sp>
        <p:nvSpPr>
          <p:cNvPr id="5" name="Штриховая стрелка вправо 4">
            <a:hlinkClick r:id="rId4" action="ppaction://hlinksldjump"/>
          </p:cNvPr>
          <p:cNvSpPr/>
          <p:nvPr/>
        </p:nvSpPr>
        <p:spPr>
          <a:xfrm rot="10800000">
            <a:off x="3814684" y="5307400"/>
            <a:ext cx="1725769" cy="927279"/>
          </a:xfrm>
          <a:prstGeom prst="stripedRightArrow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24362" y="2921168"/>
            <a:ext cx="58952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/>
              <a:t>Крикет</a:t>
            </a:r>
          </a:p>
        </p:txBody>
      </p:sp>
    </p:spTree>
    <p:extLst>
      <p:ext uri="{BB962C8B-B14F-4D97-AF65-F5344CB8AC3E}">
        <p14:creationId xmlns:p14="http://schemas.microsoft.com/office/powerpoint/2010/main" val="18836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Глубина">
  <a:themeElements>
    <a:clrScheme name="Глубина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Глубина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лубина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TM04033923[[fn=Глубина]]</Template>
  <TotalTime>691</TotalTime>
  <Words>144</Words>
  <Application>Microsoft Macintosh PowerPoint</Application>
  <PresentationFormat>Экран (4:3)</PresentationFormat>
  <Paragraphs>50</Paragraphs>
  <Slides>32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Corbel</vt:lpstr>
      <vt:lpstr>Wingdings</vt:lpstr>
      <vt:lpstr>Глубина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Hewlett-Packard</Company>
  <LinksUpToDate>false</LinksUpToDate>
  <SharedDoc>false</SharedDoc>
  <HyperlinksChanged>false</HyperlinksChanged>
  <AppVersion>16.0013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Евгения Ревенко</dc:creator>
  <cp:lastModifiedBy>Microsoft Office User</cp:lastModifiedBy>
  <cp:revision>77</cp:revision>
  <dcterms:created xsi:type="dcterms:W3CDTF">2015-10-01T01:17:26Z</dcterms:created>
  <dcterms:modified xsi:type="dcterms:W3CDTF">2018-12-06T22:27:46Z</dcterms:modified>
</cp:coreProperties>
</file>