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257" r:id="rId3"/>
    <p:sldId id="272" r:id="rId4"/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04" r:id="rId27"/>
    <p:sldId id="305" r:id="rId28"/>
    <p:sldId id="28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06"/>
    <p:restoredTop sz="94137"/>
  </p:normalViewPr>
  <p:slideViewPr>
    <p:cSldViewPr snapToGrid="0" snapToObjects="1">
      <p:cViewPr varScale="1">
        <p:scale>
          <a:sx n="95" d="100"/>
          <a:sy n="95" d="100"/>
        </p:scale>
        <p:origin x="8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vC8nOLskBHE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49705"/>
          </a:xfrm>
        </p:spPr>
        <p:txBody>
          <a:bodyPr>
            <a:normAutofit/>
          </a:bodyPr>
          <a:lstStyle/>
          <a:p>
            <a:r>
              <a:rPr lang="ru-RU" sz="6600" dirty="0"/>
              <a:t>Легенды РОКА!</a:t>
            </a:r>
          </a:p>
        </p:txBody>
      </p:sp>
    </p:spTree>
    <p:extLst>
      <p:ext uri="{BB962C8B-B14F-4D97-AF65-F5344CB8AC3E}">
        <p14:creationId xmlns:p14="http://schemas.microsoft.com/office/powerpoint/2010/main" val="71954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9E614F-9843-614F-BFAE-E5642EA1F3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23"/>
          <a:stretch/>
        </p:blipFill>
        <p:spPr>
          <a:xfrm>
            <a:off x="4019550" y="603806"/>
            <a:ext cx="4152900" cy="55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9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Юрий Шевчук ДДТ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E4CB55-B13D-A343-B804-1F9DA3D61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491977"/>
            <a:ext cx="4133850" cy="55278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EF822A-F18D-2145-ABFD-DCF7E2A2D0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23"/>
          <a:stretch/>
        </p:blipFill>
        <p:spPr>
          <a:xfrm>
            <a:off x="1581150" y="508556"/>
            <a:ext cx="4152900" cy="551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7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20967B-1E2C-8C49-A159-2846C19C4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965" y="200495"/>
            <a:ext cx="4760259" cy="64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50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465ADF-BF76-C443-B61B-76212CD76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172" y="200495"/>
            <a:ext cx="4409111" cy="59582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8FCA89-7D7E-F644-A46B-28045757B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283" y="200495"/>
            <a:ext cx="3824551" cy="59758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ACD5A4-2B1C-EE41-AB3C-345F99E0968C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Валерий Кипелов АРИЯ</a:t>
            </a:r>
          </a:p>
        </p:txBody>
      </p:sp>
    </p:spTree>
    <p:extLst>
      <p:ext uri="{BB962C8B-B14F-4D97-AF65-F5344CB8AC3E}">
        <p14:creationId xmlns:p14="http://schemas.microsoft.com/office/powerpoint/2010/main" val="1594568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59B60C-9367-A149-B166-8D5640CA1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672"/>
          <a:stretch/>
        </p:blipFill>
        <p:spPr>
          <a:xfrm>
            <a:off x="3684494" y="457200"/>
            <a:ext cx="4814047" cy="597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73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123470-122D-CA43-BEEF-2FA04B561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730" y="188259"/>
            <a:ext cx="9350188" cy="58438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E477B8-8486-694B-BE49-1C578B45ACA2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Земфира</a:t>
            </a:r>
          </a:p>
        </p:txBody>
      </p:sp>
    </p:spTree>
    <p:extLst>
      <p:ext uri="{BB962C8B-B14F-4D97-AF65-F5344CB8AC3E}">
        <p14:creationId xmlns:p14="http://schemas.microsoft.com/office/powerpoint/2010/main" val="116499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96DC74-BCA5-5945-B90A-094B65AE8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597" y="591297"/>
            <a:ext cx="56769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25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02C386-1E0A-4E4C-90C1-BE627BA1C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32" y="470274"/>
            <a:ext cx="5676900" cy="57023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100424-84A2-AC4B-A985-3BE096A71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332" y="449731"/>
            <a:ext cx="5722844" cy="57228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003889-3E91-B44F-B5BC-26ACB0ED15E7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Илья Лагутенко «Мумий Тролль»</a:t>
            </a:r>
          </a:p>
        </p:txBody>
      </p:sp>
    </p:spTree>
    <p:extLst>
      <p:ext uri="{BB962C8B-B14F-4D97-AF65-F5344CB8AC3E}">
        <p14:creationId xmlns:p14="http://schemas.microsoft.com/office/powerpoint/2010/main" val="4252731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D8B02C-259B-E649-A90C-8DE7C20B5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012" y="185882"/>
            <a:ext cx="4128247" cy="638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3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31753F-3025-434F-8280-2EC080808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60" y="172435"/>
            <a:ext cx="3913070" cy="60535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D69885-E343-3048-8E5E-68CB8E2B5F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47"/>
          <a:stretch/>
        </p:blipFill>
        <p:spPr>
          <a:xfrm>
            <a:off x="6037730" y="172435"/>
            <a:ext cx="4749188" cy="60535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680588-F2FA-094B-A3B5-137B32F875E4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Александр Васильев «Сплин»</a:t>
            </a:r>
          </a:p>
        </p:txBody>
      </p:sp>
    </p:spTree>
    <p:extLst>
      <p:ext uri="{BB962C8B-B14F-4D97-AF65-F5344CB8AC3E}">
        <p14:creationId xmlns:p14="http://schemas.microsoft.com/office/powerpoint/2010/main" val="3458733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3EE83D-34AC-F54F-9AAF-38F1E24F1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56" y="325792"/>
            <a:ext cx="4126308" cy="618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57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4882EF-6199-4F4D-BB6F-F3358BEE6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68" y="124085"/>
            <a:ext cx="4126308" cy="61825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270401-8873-8D44-AA72-2AEDE96B90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35"/>
          <a:stretch/>
        </p:blipFill>
        <p:spPr>
          <a:xfrm>
            <a:off x="4908176" y="124085"/>
            <a:ext cx="6559178" cy="61825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B3FC41-A512-7D42-BBC0-B4C52A9DE03D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Владимир Шахрин «</a:t>
            </a:r>
            <a:r>
              <a:rPr lang="ru-RU" sz="2400" dirty="0" err="1"/>
              <a:t>Чайф</a:t>
            </a:r>
            <a:r>
              <a:rPr lang="ru-RU" sz="24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14252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4BC809-E5A1-1F47-9452-F8D5BEC02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447" y="635000"/>
            <a:ext cx="8382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87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6C51DA-8552-8F4E-BCAE-086D3A05E3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13" r="25990"/>
          <a:stretch/>
        </p:blipFill>
        <p:spPr>
          <a:xfrm>
            <a:off x="389964" y="392953"/>
            <a:ext cx="4961965" cy="558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832274-D437-1D44-B18A-7E6F89D49A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17" r="9470"/>
          <a:stretch/>
        </p:blipFill>
        <p:spPr>
          <a:xfrm>
            <a:off x="5351929" y="392953"/>
            <a:ext cx="6404835" cy="558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A587A0-AE7E-BC4F-A756-36A0BA3E63C8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Андрей Макаревич «Машина Времени»</a:t>
            </a:r>
          </a:p>
        </p:txBody>
      </p:sp>
    </p:spTree>
    <p:extLst>
      <p:ext uri="{BB962C8B-B14F-4D97-AF65-F5344CB8AC3E}">
        <p14:creationId xmlns:p14="http://schemas.microsoft.com/office/powerpoint/2010/main" val="3431030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267A74-8A51-2A40-8C2F-16368560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035" y="599160"/>
            <a:ext cx="8458200" cy="562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40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65CCC2-F23D-DB4A-9435-BD421EF61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22" y="397454"/>
            <a:ext cx="6342401" cy="421488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1B9798-6F7D-384B-9A9E-EEE87DB73B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55" r="5240"/>
          <a:stretch/>
        </p:blipFill>
        <p:spPr>
          <a:xfrm>
            <a:off x="6185647" y="1867569"/>
            <a:ext cx="5782235" cy="46449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A5D79-9D1E-2C49-8136-5A68B7F83BF7}"/>
              </a:ext>
            </a:extLst>
          </p:cNvPr>
          <p:cNvSpPr txBox="1"/>
          <p:nvPr/>
        </p:nvSpPr>
        <p:spPr>
          <a:xfrm>
            <a:off x="196770" y="5620791"/>
            <a:ext cx="5988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Группа «БИ-2»</a:t>
            </a:r>
          </a:p>
        </p:txBody>
      </p:sp>
    </p:spTree>
    <p:extLst>
      <p:ext uri="{BB962C8B-B14F-4D97-AF65-F5344CB8AC3E}">
        <p14:creationId xmlns:p14="http://schemas.microsoft.com/office/powerpoint/2010/main" val="2709885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5F5977-705A-314F-A63F-A9305A988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571" y="614490"/>
            <a:ext cx="3697194" cy="571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33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9A28B8-5E3D-4547-80AF-FFE27D6F1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053" y="251419"/>
            <a:ext cx="3697194" cy="57138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44375B-4E6F-424F-898E-5E23711CD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247" y="251419"/>
            <a:ext cx="5971498" cy="5713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7839D0-C6A0-CB46-B0AC-E5BE36C66336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Сергей Шнуров «Ленинград»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A10D7EF-8B88-3F4C-B03C-386312B0E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61665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endParaRPr kumimoji="0" lang="ru-RU" altLang="ru-RU" sz="13400" b="0" i="0" u="none" strike="noStrike" cap="none" normalizeH="0" baseline="0" dirty="0">
              <a:ln>
                <a:noFill/>
              </a:ln>
              <a:solidFill>
                <a:srgbClr val="660099"/>
              </a:solidFill>
              <a:effectLst/>
              <a:latin typeface="Arial" panose="020B0604020202020204" pitchFamily="34" charset="0"/>
              <a:hlinkClick r:id="rId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925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0D9F88-BDD1-B348-8B7B-158BCCD34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6" r="47002"/>
          <a:stretch/>
        </p:blipFill>
        <p:spPr>
          <a:xfrm>
            <a:off x="3980330" y="178848"/>
            <a:ext cx="4168588" cy="631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64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1DB0B7-F414-374B-B7B0-9EA18C5D17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26" r="47002"/>
          <a:stretch/>
        </p:blipFill>
        <p:spPr>
          <a:xfrm>
            <a:off x="1135957" y="205742"/>
            <a:ext cx="3947031" cy="59810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518B77-C761-F64D-B1E3-D537ABA899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90" r="22345"/>
          <a:stretch/>
        </p:blipFill>
        <p:spPr>
          <a:xfrm>
            <a:off x="5082988" y="205742"/>
            <a:ext cx="6494929" cy="59810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A9EC25-F487-1948-94D7-F7ABAB915A7F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Гарик Сукачев</a:t>
            </a:r>
          </a:p>
        </p:txBody>
      </p:sp>
    </p:spTree>
    <p:extLst>
      <p:ext uri="{BB962C8B-B14F-4D97-AF65-F5344CB8AC3E}">
        <p14:creationId xmlns:p14="http://schemas.microsoft.com/office/powerpoint/2010/main" val="626314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BFB880-92A5-6947-9814-970C754E8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80B81B-188C-AA44-8D09-D7D4C6718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635000"/>
            <a:ext cx="8382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98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E5E23D-0E9E-514A-891B-119772A9FA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88" r="29535"/>
          <a:stretch/>
        </p:blipFill>
        <p:spPr>
          <a:xfrm>
            <a:off x="1385048" y="366059"/>
            <a:ext cx="4639235" cy="558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F8AE73-75C7-FD4D-BC89-79CFAF196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282" y="356889"/>
            <a:ext cx="5405717" cy="55971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A6FD62-3F7B-8E46-AA3B-8F886D32D7F2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Константин Кинчев «Алиса»</a:t>
            </a:r>
          </a:p>
        </p:txBody>
      </p:sp>
    </p:spTree>
    <p:extLst>
      <p:ext uri="{BB962C8B-B14F-4D97-AF65-F5344CB8AC3E}">
        <p14:creationId xmlns:p14="http://schemas.microsoft.com/office/powerpoint/2010/main" val="1848935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25A6A0-124A-0745-9C25-6EA546D367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87"/>
          <a:stretch/>
        </p:blipFill>
        <p:spPr>
          <a:xfrm>
            <a:off x="2904565" y="417672"/>
            <a:ext cx="6320118" cy="570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38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513301-8549-4245-8832-8EB102339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87"/>
          <a:stretch/>
        </p:blipFill>
        <p:spPr>
          <a:xfrm>
            <a:off x="403412" y="336990"/>
            <a:ext cx="6109005" cy="551248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AF11A3-844D-674E-908A-6C39B7719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417" y="336990"/>
            <a:ext cx="5512482" cy="55124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832303-7FCE-F245-9BBC-A1F8EB1CCD9B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Эдмунд Шклярский «Пикник»</a:t>
            </a:r>
          </a:p>
        </p:txBody>
      </p:sp>
    </p:spTree>
    <p:extLst>
      <p:ext uri="{BB962C8B-B14F-4D97-AF65-F5344CB8AC3E}">
        <p14:creationId xmlns:p14="http://schemas.microsoft.com/office/powerpoint/2010/main" val="3861807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63C223-B03D-244D-A8CE-391B5F5402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62" r="16252"/>
          <a:stretch/>
        </p:blipFill>
        <p:spPr>
          <a:xfrm>
            <a:off x="3375212" y="685643"/>
            <a:ext cx="5472953" cy="562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91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9454A7-1A59-024C-A8B3-EC03F54288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62" r="16252"/>
          <a:stretch/>
        </p:blipFill>
        <p:spPr>
          <a:xfrm>
            <a:off x="1250578" y="483937"/>
            <a:ext cx="5472953" cy="562364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F7209A-F114-C14B-855E-376BE8FC7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531" y="483937"/>
            <a:ext cx="4217731" cy="56236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75E6FD-0578-A846-BE26-6531067BD0E8}"/>
              </a:ext>
            </a:extLst>
          </p:cNvPr>
          <p:cNvSpPr txBox="1"/>
          <p:nvPr/>
        </p:nvSpPr>
        <p:spPr>
          <a:xfrm>
            <a:off x="196770" y="6250329"/>
            <a:ext cx="11864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Виктор Цой «КИНО»</a:t>
            </a:r>
          </a:p>
        </p:txBody>
      </p:sp>
    </p:spTree>
    <p:extLst>
      <p:ext uri="{BB962C8B-B14F-4D97-AF65-F5344CB8AC3E}">
        <p14:creationId xmlns:p14="http://schemas.microsoft.com/office/powerpoint/2010/main" val="1751186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6643" y="3159889"/>
            <a:ext cx="2130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The End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05841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Сетка</Template>
  <TotalTime>80</TotalTime>
  <Words>62</Words>
  <Application>Microsoft Macintosh PowerPoint</Application>
  <PresentationFormat>Широкоэкранный</PresentationFormat>
  <Paragraphs>16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Century Gothic</vt:lpstr>
      <vt:lpstr>Сетка</vt:lpstr>
      <vt:lpstr>Легенды РОКА!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звездочек в звезды!</dc:title>
  <dc:creator>пользователь Microsoft Office</dc:creator>
  <cp:lastModifiedBy>Microsoft Office User</cp:lastModifiedBy>
  <cp:revision>11</cp:revision>
  <dcterms:created xsi:type="dcterms:W3CDTF">2017-05-23T13:34:55Z</dcterms:created>
  <dcterms:modified xsi:type="dcterms:W3CDTF">2019-12-25T14:27:36Z</dcterms:modified>
</cp:coreProperties>
</file>