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27" r:id="rId3"/>
    <p:sldId id="257" r:id="rId4"/>
    <p:sldId id="258" r:id="rId5"/>
    <p:sldId id="259" r:id="rId6"/>
    <p:sldId id="262" r:id="rId7"/>
    <p:sldId id="263" r:id="rId8"/>
    <p:sldId id="264" r:id="rId9"/>
    <p:sldId id="261" r:id="rId10"/>
    <p:sldId id="267" r:id="rId11"/>
    <p:sldId id="260" r:id="rId12"/>
    <p:sldId id="268" r:id="rId13"/>
    <p:sldId id="266" r:id="rId14"/>
    <p:sldId id="270" r:id="rId15"/>
    <p:sldId id="269" r:id="rId16"/>
    <p:sldId id="265" r:id="rId17"/>
    <p:sldId id="276" r:id="rId18"/>
    <p:sldId id="275" r:id="rId19"/>
    <p:sldId id="271" r:id="rId20"/>
    <p:sldId id="277" r:id="rId21"/>
    <p:sldId id="278" r:id="rId22"/>
    <p:sldId id="273" r:id="rId23"/>
    <p:sldId id="279" r:id="rId24"/>
    <p:sldId id="280" r:id="rId25"/>
    <p:sldId id="274" r:id="rId26"/>
    <p:sldId id="287" r:id="rId27"/>
    <p:sldId id="288" r:id="rId28"/>
    <p:sldId id="281" r:id="rId29"/>
    <p:sldId id="290" r:id="rId30"/>
    <p:sldId id="289" r:id="rId31"/>
    <p:sldId id="282" r:id="rId32"/>
    <p:sldId id="291" r:id="rId33"/>
    <p:sldId id="292" r:id="rId34"/>
    <p:sldId id="283" r:id="rId35"/>
    <p:sldId id="294" r:id="rId36"/>
    <p:sldId id="293" r:id="rId37"/>
    <p:sldId id="284" r:id="rId38"/>
    <p:sldId id="295" r:id="rId39"/>
    <p:sldId id="296" r:id="rId40"/>
    <p:sldId id="285" r:id="rId41"/>
    <p:sldId id="301" r:id="rId42"/>
    <p:sldId id="302" r:id="rId43"/>
    <p:sldId id="297" r:id="rId44"/>
    <p:sldId id="303" r:id="rId45"/>
    <p:sldId id="298" r:id="rId46"/>
    <p:sldId id="304" r:id="rId47"/>
    <p:sldId id="305" r:id="rId48"/>
    <p:sldId id="299" r:id="rId49"/>
    <p:sldId id="306" r:id="rId50"/>
    <p:sldId id="307" r:id="rId51"/>
    <p:sldId id="300" r:id="rId52"/>
    <p:sldId id="309" r:id="rId53"/>
    <p:sldId id="308" r:id="rId54"/>
    <p:sldId id="286" r:id="rId55"/>
    <p:sldId id="313" r:id="rId56"/>
    <p:sldId id="314" r:id="rId57"/>
    <p:sldId id="310" r:id="rId58"/>
    <p:sldId id="315" r:id="rId59"/>
    <p:sldId id="316" r:id="rId60"/>
    <p:sldId id="311" r:id="rId61"/>
    <p:sldId id="319" r:id="rId62"/>
    <p:sldId id="318" r:id="rId63"/>
    <p:sldId id="317" r:id="rId64"/>
    <p:sldId id="320" r:id="rId65"/>
    <p:sldId id="321" r:id="rId66"/>
    <p:sldId id="312" r:id="rId67"/>
    <p:sldId id="323" r:id="rId68"/>
    <p:sldId id="272" r:id="rId69"/>
    <p:sldId id="324" r:id="rId70"/>
    <p:sldId id="325" r:id="rId71"/>
    <p:sldId id="326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/>
    <p:restoredTop sz="94698"/>
  </p:normalViewPr>
  <p:slideViewPr>
    <p:cSldViewPr snapToGrid="0" snapToObjects="1">
      <p:cViewPr varScale="1">
        <p:scale>
          <a:sx n="88" d="100"/>
          <a:sy n="88" d="100"/>
        </p:scale>
        <p:origin x="1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615158"/>
          </a:xfrm>
        </p:spPr>
        <p:txBody>
          <a:bodyPr>
            <a:normAutofit/>
          </a:bodyPr>
          <a:lstStyle/>
          <a:p>
            <a:endParaRPr lang="ru-RU" sz="6000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615158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Все СОГЛАСНЫЕ!!!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75032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72223"/>
          </a:xfrm>
        </p:spPr>
        <p:txBody>
          <a:bodyPr/>
          <a:lstStyle/>
          <a:p>
            <a:pPr algn="ctr"/>
            <a:r>
              <a:rPr lang="ru-RU" sz="4800" b="1" dirty="0" err="1" smtClean="0">
                <a:solidFill>
                  <a:schemeClr val="tx1"/>
                </a:solidFill>
              </a:rPr>
              <a:t>Квкзскплннцлнвпрклчншрк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156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6000" cy="5848350"/>
          </a:xfrm>
        </p:spPr>
        <p:txBody>
          <a:bodyPr>
            <a:normAutofit/>
          </a:bodyPr>
          <a:lstStyle/>
          <a:p>
            <a:r>
              <a:rPr lang="ru-RU" sz="4400" dirty="0" err="1">
                <a:solidFill>
                  <a:schemeClr val="tx1"/>
                </a:solidFill>
              </a:rPr>
              <a:t>Квкзск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плннц</a:t>
            </a:r>
            <a:r>
              <a:rPr lang="ru-RU" sz="4400" dirty="0">
                <a:solidFill>
                  <a:schemeClr val="tx1"/>
                </a:solidFill>
              </a:rPr>
              <a:t> л </a:t>
            </a:r>
            <a:r>
              <a:rPr lang="ru-RU" sz="4400" dirty="0" err="1">
                <a:solidFill>
                  <a:schemeClr val="tx1"/>
                </a:solidFill>
              </a:rPr>
              <a:t>нв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прклчн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Шрк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09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type="title"/>
          </p:nvPr>
        </p:nvSpPr>
        <p:spPr>
          <a:xfrm>
            <a:off x="219918" y="609600"/>
            <a:ext cx="11794603" cy="584835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Кавказская пленница или новые приключения Шурика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1274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7200" dirty="0" err="1" smtClean="0">
                <a:solidFill>
                  <a:schemeClr val="tx1"/>
                </a:solidFill>
                <a:effectLst/>
              </a:rPr>
              <a:t>прцдргпрклчншрк</a:t>
            </a:r>
            <a:endParaRPr lang="ru-RU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9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err="1" smtClean="0">
                <a:solidFill>
                  <a:schemeClr val="tx1"/>
                </a:solidFill>
                <a:effectLst/>
              </a:rPr>
              <a:t>прц</a:t>
            </a:r>
            <a:r>
              <a:rPr lang="ru-RU" sz="6600" dirty="0" smtClean="0">
                <a:solidFill>
                  <a:schemeClr val="tx1"/>
                </a:solidFill>
                <a:effectLst/>
              </a:rPr>
              <a:t>   </a:t>
            </a:r>
            <a:r>
              <a:rPr lang="ru-RU" sz="6600" dirty="0" err="1" smtClean="0">
                <a:solidFill>
                  <a:schemeClr val="tx1"/>
                </a:solidFill>
                <a:effectLst/>
              </a:rPr>
              <a:t>дрг</a:t>
            </a:r>
            <a:r>
              <a:rPr lang="ru-RU" sz="660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6600" dirty="0" err="1" smtClean="0">
                <a:solidFill>
                  <a:schemeClr val="tx1"/>
                </a:solidFill>
                <a:effectLst/>
              </a:rPr>
              <a:t>прклчн</a:t>
            </a:r>
            <a:r>
              <a:rPr lang="ru-RU" sz="660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6600" dirty="0" err="1" smtClean="0">
                <a:solidFill>
                  <a:schemeClr val="tx1"/>
                </a:solidFill>
                <a:effectLst/>
              </a:rPr>
              <a:t>шрк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9136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tx1"/>
                </a:solidFill>
                <a:effectLst/>
              </a:rPr>
              <a:t>Операция ы и другие приключения </a:t>
            </a:r>
            <a:r>
              <a:rPr lang="ru-RU" sz="4800" dirty="0" smtClean="0">
                <a:solidFill>
                  <a:schemeClr val="tx1"/>
                </a:solidFill>
                <a:effectLst/>
              </a:rPr>
              <a:t>Шурика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71324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Смгнщк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45290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smtClean="0"/>
              <a:t>Самогонщики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44687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9600" dirty="0" err="1" smtClean="0"/>
              <a:t>Дхлсс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138163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9600" dirty="0" err="1" smtClean="0"/>
              <a:t>Духлесс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156935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err="1" smtClean="0"/>
              <a:t>внВсльвчмнтпрфсс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67905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000" dirty="0" err="1" smtClean="0"/>
              <a:t>Вн</a:t>
            </a:r>
            <a:r>
              <a:rPr lang="ru-RU" sz="6000" dirty="0" smtClean="0"/>
              <a:t>  </a:t>
            </a:r>
            <a:r>
              <a:rPr lang="ru-RU" sz="6000" dirty="0" err="1" smtClean="0"/>
              <a:t>Всльвч</a:t>
            </a:r>
            <a:r>
              <a:rPr lang="ru-RU" sz="6000" dirty="0" smtClean="0"/>
              <a:t>  </a:t>
            </a:r>
            <a:r>
              <a:rPr lang="ru-RU" sz="6000" dirty="0" err="1" smtClean="0"/>
              <a:t>мнт</a:t>
            </a:r>
            <a:r>
              <a:rPr lang="ru-RU" sz="6000" dirty="0" smtClean="0"/>
              <a:t>  </a:t>
            </a:r>
            <a:r>
              <a:rPr lang="ru-RU" sz="6000" dirty="0" err="1" smtClean="0"/>
              <a:t>прфсс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6292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Иван Васильевич меняет профессию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8947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7200" dirty="0" err="1" smtClean="0"/>
              <a:t>рнсдьблслгкмпрм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14586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000" dirty="0" err="1" smtClean="0"/>
              <a:t>рн</a:t>
            </a:r>
            <a:r>
              <a:rPr lang="ru-RU" sz="6000" dirty="0" smtClean="0"/>
              <a:t> </a:t>
            </a:r>
            <a:r>
              <a:rPr lang="ru-RU" sz="6000" dirty="0" err="1" smtClean="0"/>
              <a:t>сдьб</a:t>
            </a:r>
            <a:r>
              <a:rPr lang="ru-RU" sz="6000" dirty="0" smtClean="0"/>
              <a:t> л с </a:t>
            </a:r>
            <a:r>
              <a:rPr lang="ru-RU" sz="6000" dirty="0" err="1" smtClean="0"/>
              <a:t>лгкм</a:t>
            </a:r>
            <a:r>
              <a:rPr lang="ru-RU" sz="6000" dirty="0" smtClean="0"/>
              <a:t> </a:t>
            </a:r>
            <a:r>
              <a:rPr lang="ru-RU" sz="6000" dirty="0" err="1" smtClean="0"/>
              <a:t>прм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9362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Ирония судьбы или с легким паром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6642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11500" dirty="0" err="1" smtClean="0"/>
              <a:t>Брльнтврк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1621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9600" dirty="0" err="1" smtClean="0"/>
              <a:t>Брллнтв</a:t>
            </a:r>
            <a:r>
              <a:rPr lang="ru-RU" sz="9600" dirty="0" smtClean="0"/>
              <a:t>  </a:t>
            </a:r>
            <a:r>
              <a:rPr lang="ru-RU" sz="9600" dirty="0" err="1" smtClean="0"/>
              <a:t>рк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470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Бриллиантовая рука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4409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7200" dirty="0" err="1" smtClean="0"/>
              <a:t>Мсквслзмнврт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7809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7200" dirty="0" err="1" smtClean="0"/>
              <a:t>Мскв</a:t>
            </a:r>
            <a:r>
              <a:rPr lang="ru-RU" sz="7200" dirty="0" smtClean="0"/>
              <a:t> </a:t>
            </a:r>
            <a:r>
              <a:rPr lang="ru-RU" sz="7200" dirty="0" err="1" smtClean="0"/>
              <a:t>слзм</a:t>
            </a:r>
            <a:r>
              <a:rPr lang="ru-RU" sz="7200" dirty="0" smtClean="0"/>
              <a:t> н </a:t>
            </a:r>
            <a:r>
              <a:rPr lang="ru-RU" sz="7200" dirty="0" err="1" smtClean="0"/>
              <a:t>врт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884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5400" smtClean="0"/>
              <a:t>Москва </a:t>
            </a:r>
            <a:r>
              <a:rPr lang="ru-RU" sz="5400" dirty="0" smtClean="0"/>
              <a:t>слезам не верит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59659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СвдьбвМлнвк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81142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Свдьб</a:t>
            </a:r>
            <a:r>
              <a:rPr lang="ru-RU" sz="8000" dirty="0" smtClean="0"/>
              <a:t> в </a:t>
            </a:r>
            <a:r>
              <a:rPr lang="ru-RU" sz="8000" dirty="0" err="1" smtClean="0"/>
              <a:t>Млнвк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51305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Свадьба в Малиновке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48296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зрздсьтх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20450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Зр</a:t>
            </a:r>
            <a:r>
              <a:rPr lang="ru-RU" sz="8000" dirty="0" smtClean="0"/>
              <a:t>  </a:t>
            </a:r>
            <a:r>
              <a:rPr lang="ru-RU" sz="8000" dirty="0" err="1" smtClean="0"/>
              <a:t>здсь</a:t>
            </a:r>
            <a:r>
              <a:rPr lang="ru-RU" sz="8000" dirty="0" smtClean="0"/>
              <a:t> </a:t>
            </a:r>
            <a:r>
              <a:rPr lang="ru-RU" sz="8000" dirty="0" err="1" smtClean="0"/>
              <a:t>тх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15932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А зори здесь тихие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2756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7200" dirty="0" err="1" smtClean="0"/>
              <a:t>Джнтльмндч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96272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7200" dirty="0" err="1" smtClean="0"/>
              <a:t>Джнтльмн</a:t>
            </a:r>
            <a:r>
              <a:rPr lang="ru-RU" sz="7200" dirty="0" smtClean="0"/>
              <a:t>   </a:t>
            </a:r>
            <a:r>
              <a:rPr lang="ru-RU" sz="7200" dirty="0" err="1" smtClean="0"/>
              <a:t>дч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11410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Джентльмены удачи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80444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Вбйдтднстрк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9438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/>
              <a:t>В </a:t>
            </a:r>
            <a:r>
              <a:rPr lang="ru-RU" sz="8000" dirty="0" err="1" smtClean="0"/>
              <a:t>бй</a:t>
            </a:r>
            <a:r>
              <a:rPr lang="ru-RU" sz="8000" dirty="0" smtClean="0"/>
              <a:t> </a:t>
            </a:r>
            <a:r>
              <a:rPr lang="ru-RU" sz="8000" dirty="0" err="1" smtClean="0"/>
              <a:t>дт</a:t>
            </a:r>
            <a:r>
              <a:rPr lang="ru-RU" sz="8000" dirty="0" smtClean="0"/>
              <a:t> </a:t>
            </a:r>
            <a:r>
              <a:rPr lang="ru-RU" sz="8000" dirty="0" err="1" smtClean="0"/>
              <a:t>дн</a:t>
            </a:r>
            <a:r>
              <a:rPr lang="ru-RU" sz="8000" dirty="0" smtClean="0"/>
              <a:t> </a:t>
            </a:r>
            <a:r>
              <a:rPr lang="ru-RU" sz="8000" dirty="0" err="1" smtClean="0"/>
              <a:t>стрк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10616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В бой идут одни старики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80760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Слжбнйрмн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53719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Слжбнй</a:t>
            </a:r>
            <a:r>
              <a:rPr lang="ru-RU" sz="8000" dirty="0" smtClean="0"/>
              <a:t>  </a:t>
            </a:r>
            <a:r>
              <a:rPr lang="ru-RU" sz="8000" dirty="0" err="1" smtClean="0"/>
              <a:t>рмн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1204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Служебный роман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90363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Лбвьглб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37336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Лбвь</a:t>
            </a:r>
            <a:r>
              <a:rPr lang="ru-RU" sz="8000" dirty="0" smtClean="0"/>
              <a:t>   </a:t>
            </a:r>
            <a:r>
              <a:rPr lang="ru-RU" sz="8000" dirty="0" err="1" smtClean="0"/>
              <a:t>глб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13241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Любовь и голуби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6576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/>
          <a:lstStyle/>
          <a:p>
            <a:pPr algn="ctr"/>
            <a:r>
              <a:rPr lang="ru-RU" sz="11500" dirty="0" err="1" smtClean="0"/>
              <a:t>Двчт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10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/>
          <a:lstStyle/>
          <a:p>
            <a:pPr algn="ctr"/>
            <a:r>
              <a:rPr lang="ru-RU" sz="11500" dirty="0" smtClean="0"/>
              <a:t>Девчата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84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БлйБмчрнх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38316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Блй</a:t>
            </a:r>
            <a:r>
              <a:rPr lang="ru-RU" sz="8000" dirty="0" smtClean="0"/>
              <a:t>  </a:t>
            </a:r>
            <a:r>
              <a:rPr lang="ru-RU" sz="8000" dirty="0" err="1" smtClean="0"/>
              <a:t>Бм</a:t>
            </a:r>
            <a:r>
              <a:rPr lang="ru-RU" sz="8000" dirty="0" smtClean="0"/>
              <a:t>   </a:t>
            </a:r>
            <a:r>
              <a:rPr lang="ru-RU" sz="8000" dirty="0" err="1" smtClean="0"/>
              <a:t>чрн</a:t>
            </a:r>
            <a:r>
              <a:rPr lang="ru-RU" sz="8000" dirty="0" smtClean="0"/>
              <a:t>  х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54127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Белый </a:t>
            </a:r>
            <a:r>
              <a:rPr lang="ru-RU" sz="6600" dirty="0"/>
              <a:t>Б</a:t>
            </a:r>
            <a:r>
              <a:rPr lang="ru-RU" sz="6600" dirty="0" smtClean="0"/>
              <a:t>им черное ухо 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23562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Блслнцпстн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69779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000" dirty="0" err="1" smtClean="0"/>
              <a:t>Бл</a:t>
            </a:r>
            <a:r>
              <a:rPr lang="ru-RU" sz="8000" dirty="0" smtClean="0"/>
              <a:t> </a:t>
            </a:r>
            <a:r>
              <a:rPr lang="ru-RU" sz="8000" dirty="0" err="1" smtClean="0"/>
              <a:t>слнц</a:t>
            </a:r>
            <a:r>
              <a:rPr lang="ru-RU" sz="8000" dirty="0" smtClean="0"/>
              <a:t> </a:t>
            </a:r>
            <a:r>
              <a:rPr lang="ru-RU" sz="8000" dirty="0" err="1" smtClean="0"/>
              <a:t>пстн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90803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Белое солнце пустыни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26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Бргсьвтмбл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22085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Бргсь</a:t>
            </a:r>
            <a:r>
              <a:rPr lang="ru-RU" sz="8800" dirty="0" smtClean="0"/>
              <a:t>  </a:t>
            </a:r>
            <a:r>
              <a:rPr lang="ru-RU" sz="8800" dirty="0" err="1" smtClean="0"/>
              <a:t>втмбл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6422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Берегись Автомобиля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08372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Крнвльннчь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0472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Крнвльн</a:t>
            </a:r>
            <a:r>
              <a:rPr lang="ru-RU" sz="8800" dirty="0" smtClean="0"/>
              <a:t> </a:t>
            </a:r>
            <a:r>
              <a:rPr lang="ru-RU" sz="8800" dirty="0" err="1" smtClean="0"/>
              <a:t>нчь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91302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Карнавальная ночь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4485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Двндцтьстльв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70420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Двндцть</a:t>
            </a:r>
            <a:r>
              <a:rPr lang="ru-RU" sz="8800" dirty="0" smtClean="0"/>
              <a:t>  </a:t>
            </a:r>
            <a:r>
              <a:rPr lang="ru-RU" sz="8800" dirty="0" err="1" smtClean="0"/>
              <a:t>стльв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64928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Двенадцать стульев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12559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бкнвннчд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80564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бкнвнн</a:t>
            </a:r>
            <a:r>
              <a:rPr lang="ru-RU" sz="8800" dirty="0" smtClean="0"/>
              <a:t>  </a:t>
            </a:r>
            <a:r>
              <a:rPr lang="ru-RU" sz="8800" dirty="0" err="1" smtClean="0"/>
              <a:t>чд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47415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Обыкновенное чудо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24517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ТтсмйМнхгзн</a:t>
            </a:r>
            <a:r>
              <a:rPr lang="ru-RU" sz="8800" dirty="0" smtClean="0"/>
              <a:t> 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922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Тт</a:t>
            </a:r>
            <a:r>
              <a:rPr lang="ru-RU" sz="8800" dirty="0" smtClean="0"/>
              <a:t> </a:t>
            </a:r>
            <a:r>
              <a:rPr lang="ru-RU" sz="8800" dirty="0" err="1" smtClean="0"/>
              <a:t>смй</a:t>
            </a:r>
            <a:r>
              <a:rPr lang="ru-RU" sz="8800" dirty="0" smtClean="0"/>
              <a:t> </a:t>
            </a:r>
            <a:r>
              <a:rPr lang="ru-RU" sz="8800" dirty="0" err="1" smtClean="0"/>
              <a:t>Мнхгзн</a:t>
            </a:r>
            <a:r>
              <a:rPr lang="ru-RU" sz="8800" dirty="0" smtClean="0"/>
              <a:t> 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20450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Тот самый Мюнхгаузен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94104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Чрд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58875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smtClean="0"/>
              <a:t>Чародеи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89601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Пкрвскврт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5257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ru-RU" sz="8800" dirty="0" err="1" smtClean="0"/>
              <a:t>Пкрвск</a:t>
            </a:r>
            <a:r>
              <a:rPr lang="ru-RU" sz="8800" dirty="0" smtClean="0"/>
              <a:t>  </a:t>
            </a:r>
            <a:r>
              <a:rPr lang="ru-RU" sz="8800" dirty="0" err="1" smtClean="0"/>
              <a:t>врт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69567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Покровские ворота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10219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5849073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The end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58378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Сетка</Template>
  <TotalTime>73</TotalTime>
  <Words>163</Words>
  <Application>Microsoft Macintosh PowerPoint</Application>
  <PresentationFormat>Широкоэкранный</PresentationFormat>
  <Paragraphs>70</Paragraphs>
  <Slides>71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4" baseType="lpstr">
      <vt:lpstr>Arial</vt:lpstr>
      <vt:lpstr>Century Gothic</vt:lpstr>
      <vt:lpstr>Сетка</vt:lpstr>
      <vt:lpstr>Презентация PowerPoint</vt:lpstr>
      <vt:lpstr>Все СОГЛАСНЫЕ!!!</vt:lpstr>
      <vt:lpstr>Квкзскплннцлнвпрклчншрк </vt:lpstr>
      <vt:lpstr>Квкзск плннц л нв прклчн Шрк</vt:lpstr>
      <vt:lpstr>Кавказская пленница или новые приключения Шурика</vt:lpstr>
      <vt:lpstr>прцдргпрклчншрк</vt:lpstr>
      <vt:lpstr>прц   дрг прклчн шрк</vt:lpstr>
      <vt:lpstr>Операция ы и другие приключения Шурика</vt:lpstr>
      <vt:lpstr>Смгнщк</vt:lpstr>
      <vt:lpstr>Самогонщики</vt:lpstr>
      <vt:lpstr>Дхлсс</vt:lpstr>
      <vt:lpstr>Духлесс</vt:lpstr>
      <vt:lpstr>внВсльвчмнтпрфсс</vt:lpstr>
      <vt:lpstr>Вн  Всльвч  мнт  прфсс</vt:lpstr>
      <vt:lpstr>Иван Васильевич меняет профессию</vt:lpstr>
      <vt:lpstr>рнсдьблслгкмпрм</vt:lpstr>
      <vt:lpstr>рн сдьб л с лгкм прм</vt:lpstr>
      <vt:lpstr>Ирония судьбы или с легким паром</vt:lpstr>
      <vt:lpstr>Брльнтврк</vt:lpstr>
      <vt:lpstr>Брллнтв  рк</vt:lpstr>
      <vt:lpstr>Бриллиантовая рука</vt:lpstr>
      <vt:lpstr>Мсквслзмнврт</vt:lpstr>
      <vt:lpstr>Мскв слзм н врт</vt:lpstr>
      <vt:lpstr>Москва слезам не верит</vt:lpstr>
      <vt:lpstr>СвдьбвМлнвк</vt:lpstr>
      <vt:lpstr>Свдьб в Млнвк</vt:lpstr>
      <vt:lpstr>Свадьба в Малиновке</vt:lpstr>
      <vt:lpstr>зрздсьтх</vt:lpstr>
      <vt:lpstr>Зр  здсь тх</vt:lpstr>
      <vt:lpstr>А зори здесь тихие</vt:lpstr>
      <vt:lpstr>Джнтльмндч</vt:lpstr>
      <vt:lpstr>Джнтльмн   дч</vt:lpstr>
      <vt:lpstr>Джентльмены удачи</vt:lpstr>
      <vt:lpstr>Вбйдтднстрк</vt:lpstr>
      <vt:lpstr>В бй дт дн стрк</vt:lpstr>
      <vt:lpstr>В бой идут одни старики</vt:lpstr>
      <vt:lpstr>Слжбнйрмн</vt:lpstr>
      <vt:lpstr>Слжбнй  рмн</vt:lpstr>
      <vt:lpstr>Служебный роман</vt:lpstr>
      <vt:lpstr>Лбвьглб</vt:lpstr>
      <vt:lpstr>Лбвь   глб</vt:lpstr>
      <vt:lpstr>Любовь и голуби</vt:lpstr>
      <vt:lpstr>Двчт </vt:lpstr>
      <vt:lpstr>Девчата </vt:lpstr>
      <vt:lpstr>БлйБмчрнх</vt:lpstr>
      <vt:lpstr>Блй  Бм   чрн  х </vt:lpstr>
      <vt:lpstr>Белый Бим черное ухо </vt:lpstr>
      <vt:lpstr>Блслнцпстн</vt:lpstr>
      <vt:lpstr>Бл слнц пстн</vt:lpstr>
      <vt:lpstr>Белое солнце пустыни</vt:lpstr>
      <vt:lpstr>Бргсьвтмбл</vt:lpstr>
      <vt:lpstr>Бргсь  втмбл</vt:lpstr>
      <vt:lpstr>Берегись Автомобиля</vt:lpstr>
      <vt:lpstr>Крнвльннчь</vt:lpstr>
      <vt:lpstr>Крнвльн нчь</vt:lpstr>
      <vt:lpstr>Карнавальная ночь</vt:lpstr>
      <vt:lpstr>Двндцтьстльв</vt:lpstr>
      <vt:lpstr>Двндцть  стльв</vt:lpstr>
      <vt:lpstr>Двенадцать стульев</vt:lpstr>
      <vt:lpstr>бкнвннчд</vt:lpstr>
      <vt:lpstr>бкнвнн  чд</vt:lpstr>
      <vt:lpstr>Обыкновенное чудо</vt:lpstr>
      <vt:lpstr>ТтсмйМнхгзн </vt:lpstr>
      <vt:lpstr>Тт смй Мнхгзн </vt:lpstr>
      <vt:lpstr>Тот самый Мюнхгаузен </vt:lpstr>
      <vt:lpstr>Чрд</vt:lpstr>
      <vt:lpstr>Чародеи</vt:lpstr>
      <vt:lpstr>Пкрвскврт</vt:lpstr>
      <vt:lpstr>Пкрвск  врт</vt:lpstr>
      <vt:lpstr>Покровские ворота</vt:lpstr>
      <vt:lpstr>The end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 СОГЛАСНЫЕ!!!</dc:title>
  <dc:creator>пользователь Microsoft Office</dc:creator>
  <cp:lastModifiedBy>пользователь Microsoft Office</cp:lastModifiedBy>
  <cp:revision>9</cp:revision>
  <dcterms:created xsi:type="dcterms:W3CDTF">2017-05-23T12:26:03Z</dcterms:created>
  <dcterms:modified xsi:type="dcterms:W3CDTF">2017-05-29T11:54:40Z</dcterms:modified>
</cp:coreProperties>
</file>