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6" r:id="rId1"/>
  </p:sldMasterIdLst>
  <p:sldIdLst>
    <p:sldId id="256" r:id="rId2"/>
    <p:sldId id="257" r:id="rId3"/>
    <p:sldId id="285" r:id="rId4"/>
    <p:sldId id="258" r:id="rId5"/>
    <p:sldId id="286" r:id="rId6"/>
    <p:sldId id="259" r:id="rId7"/>
    <p:sldId id="287" r:id="rId8"/>
    <p:sldId id="260" r:id="rId9"/>
    <p:sldId id="288" r:id="rId10"/>
    <p:sldId id="261" r:id="rId11"/>
    <p:sldId id="289" r:id="rId12"/>
    <p:sldId id="262" r:id="rId13"/>
    <p:sldId id="290" r:id="rId14"/>
    <p:sldId id="263" r:id="rId15"/>
    <p:sldId id="291" r:id="rId16"/>
    <p:sldId id="264" r:id="rId17"/>
    <p:sldId id="292" r:id="rId18"/>
    <p:sldId id="265" r:id="rId19"/>
    <p:sldId id="293" r:id="rId20"/>
    <p:sldId id="266" r:id="rId21"/>
    <p:sldId id="294" r:id="rId22"/>
    <p:sldId id="267" r:id="rId23"/>
    <p:sldId id="295" r:id="rId24"/>
    <p:sldId id="268" r:id="rId25"/>
    <p:sldId id="296" r:id="rId26"/>
    <p:sldId id="269" r:id="rId27"/>
    <p:sldId id="297" r:id="rId28"/>
    <p:sldId id="270" r:id="rId29"/>
    <p:sldId id="298" r:id="rId30"/>
    <p:sldId id="271" r:id="rId31"/>
    <p:sldId id="299" r:id="rId32"/>
    <p:sldId id="272" r:id="rId33"/>
    <p:sldId id="300" r:id="rId34"/>
    <p:sldId id="273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6"/>
    <p:restoredTop sz="93600"/>
  </p:normalViewPr>
  <p:slideViewPr>
    <p:cSldViewPr snapToGrid="0" snapToObjects="1" showGuides="1">
      <p:cViewPr varScale="1">
        <p:scale>
          <a:sx n="79" d="100"/>
          <a:sy n="79" d="100"/>
        </p:scale>
        <p:origin x="1272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38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67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820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58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4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23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6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28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29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1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9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9146B61-CC71-8A41-B180-C29E91ECB81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53E0E64-0A14-A64A-BBA2-E94C96F797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86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2D6366-1475-7F4A-BF7F-376718D33C95}"/>
              </a:ext>
            </a:extLst>
          </p:cNvPr>
          <p:cNvSpPr txBox="1"/>
          <p:nvPr/>
        </p:nvSpPr>
        <p:spPr>
          <a:xfrm>
            <a:off x="2432957" y="2792187"/>
            <a:ext cx="7135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Кино </a:t>
            </a:r>
            <a:r>
              <a:rPr lang="ru-RU" sz="6000" dirty="0" err="1"/>
              <a:t>Смайлы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35131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670645-8964-E840-A4D5-88891046E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53" y="148733"/>
            <a:ext cx="9680094" cy="65605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6A9ABC-86AD-7443-B81D-03FCD3047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781" y="1750290"/>
            <a:ext cx="3191164" cy="31911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339D2C-7816-6841-B95B-4029404C1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258" y="0"/>
            <a:ext cx="2812893" cy="27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0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670645-8964-E840-A4D5-88891046E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53" y="148733"/>
            <a:ext cx="9680094" cy="656053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3FC91D-DEE2-9F46-BCEE-4990C1739BF4}"/>
              </a:ext>
            </a:extLst>
          </p:cNvPr>
          <p:cNvSpPr/>
          <p:nvPr/>
        </p:nvSpPr>
        <p:spPr>
          <a:xfrm>
            <a:off x="1255953" y="5785936"/>
            <a:ext cx="2924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Морозко</a:t>
            </a:r>
          </a:p>
        </p:txBody>
      </p:sp>
    </p:spTree>
    <p:extLst>
      <p:ext uri="{BB962C8B-B14F-4D97-AF65-F5344CB8AC3E}">
        <p14:creationId xmlns:p14="http://schemas.microsoft.com/office/powerpoint/2010/main" val="4057057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E9EDB2-FE17-FE4E-92FD-91CE336EB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37" y="140278"/>
            <a:ext cx="8769925" cy="65774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DF8474-7659-CD4E-9B6E-F782BE4A9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409" y="810490"/>
            <a:ext cx="2987590" cy="29619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DB84EA-09F4-D149-B971-59B7140A6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245" y="1161765"/>
            <a:ext cx="2267235" cy="226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32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E9EDB2-FE17-FE4E-92FD-91CE336EB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37" y="140278"/>
            <a:ext cx="8769925" cy="657744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E065158-B243-644F-B4F3-9F16BEC31B2B}"/>
              </a:ext>
            </a:extLst>
          </p:cNvPr>
          <p:cNvSpPr/>
          <p:nvPr/>
        </p:nvSpPr>
        <p:spPr>
          <a:xfrm>
            <a:off x="1620982" y="5934670"/>
            <a:ext cx="89500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Варвара краса длинная коса</a:t>
            </a:r>
          </a:p>
        </p:txBody>
      </p:sp>
    </p:spTree>
    <p:extLst>
      <p:ext uri="{BB962C8B-B14F-4D97-AF65-F5344CB8AC3E}">
        <p14:creationId xmlns:p14="http://schemas.microsoft.com/office/powerpoint/2010/main" val="702729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7C9E4-C6FE-2E48-9AC4-E5AE5F0C1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17" y="0"/>
            <a:ext cx="9076765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BB958B-E134-664C-A33E-929AF64BB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26" y="187036"/>
            <a:ext cx="2583873" cy="25838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B1A7EC9-B8AA-754D-9A43-55BB0031E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9145" y="1115292"/>
            <a:ext cx="2313708" cy="231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44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7C9E4-C6FE-2E48-9AC4-E5AE5F0C1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17" y="0"/>
            <a:ext cx="9076765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AC0666-69D3-564D-9C49-83510671B21C}"/>
              </a:ext>
            </a:extLst>
          </p:cNvPr>
          <p:cNvSpPr/>
          <p:nvPr/>
        </p:nvSpPr>
        <p:spPr>
          <a:xfrm>
            <a:off x="1557617" y="5934670"/>
            <a:ext cx="20412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Садко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3665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DD6CA6-962F-9446-9803-FC2989322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0500"/>
            <a:ext cx="8509000" cy="6477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863923-E603-3543-92B6-190C2429C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927" y="1974273"/>
            <a:ext cx="2462645" cy="24626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CE92DD-04F8-3749-87BA-AFCFC8F0C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436" y="453737"/>
            <a:ext cx="2403764" cy="240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73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DD6CA6-962F-9446-9803-FC2989322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0500"/>
            <a:ext cx="8509000" cy="6477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468E7A-A671-6942-8608-FBE6BF17329B}"/>
              </a:ext>
            </a:extLst>
          </p:cNvPr>
          <p:cNvSpPr/>
          <p:nvPr/>
        </p:nvSpPr>
        <p:spPr>
          <a:xfrm>
            <a:off x="1841500" y="5744170"/>
            <a:ext cx="54427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Старик Хоттабыч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4714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5338FB-444B-8F46-8916-17430648E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37" y="140277"/>
            <a:ext cx="8769926" cy="65774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FE38DE-D4F5-7248-9ED5-4822C8CDA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654" y="2473035"/>
            <a:ext cx="2618509" cy="26185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EA476B-F9E9-CF47-8128-FC5BF6545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301" y="852055"/>
            <a:ext cx="2201717" cy="22017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C53D8B-D613-4541-AFF2-32E3E3D1A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352" y="459511"/>
            <a:ext cx="2271567" cy="227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5338FB-444B-8F46-8916-17430648E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37" y="140277"/>
            <a:ext cx="8769926" cy="657744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1CB958-F3C9-4840-A6B2-37AE02C66A1B}"/>
              </a:ext>
            </a:extLst>
          </p:cNvPr>
          <p:cNvSpPr/>
          <p:nvPr/>
        </p:nvSpPr>
        <p:spPr>
          <a:xfrm>
            <a:off x="1711037" y="5794392"/>
            <a:ext cx="2853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Чародеи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9315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B7CF8B-F52D-0347-9EFD-1E2BDF519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31" y="151812"/>
            <a:ext cx="11476737" cy="65543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BD2EBF-F805-B24F-9729-2EDDB4CE5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-145473"/>
            <a:ext cx="2971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81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B7CF8B-F52D-0347-9EFD-1E2BDF519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31" y="151812"/>
            <a:ext cx="11476737" cy="65543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B6C42E-A525-FF46-9514-9543E81D6E01}"/>
              </a:ext>
            </a:extLst>
          </p:cNvPr>
          <p:cNvSpPr/>
          <p:nvPr/>
        </p:nvSpPr>
        <p:spPr>
          <a:xfrm>
            <a:off x="357631" y="5782857"/>
            <a:ext cx="27595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Девчата</a:t>
            </a:r>
          </a:p>
        </p:txBody>
      </p:sp>
    </p:spTree>
    <p:extLst>
      <p:ext uri="{BB962C8B-B14F-4D97-AF65-F5344CB8AC3E}">
        <p14:creationId xmlns:p14="http://schemas.microsoft.com/office/powerpoint/2010/main" val="1627502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CC5CE4-DAEA-9840-A369-F1C150DCA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45" y="342250"/>
            <a:ext cx="10975109" cy="61734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6DD2AD-08DF-FB4A-9008-0FFFEB30F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65" y="1454727"/>
            <a:ext cx="2777835" cy="27778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EB9588-A525-0845-8E59-D6C44108F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708" y="342250"/>
            <a:ext cx="2632363" cy="263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4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CC5CE4-DAEA-9840-A369-F1C150DCA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45" y="342250"/>
            <a:ext cx="10975109" cy="617349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FCFDAC-D6D5-C945-84EB-AD46ABE4A1BA}"/>
              </a:ext>
            </a:extLst>
          </p:cNvPr>
          <p:cNvSpPr/>
          <p:nvPr/>
        </p:nvSpPr>
        <p:spPr>
          <a:xfrm>
            <a:off x="639762" y="5592419"/>
            <a:ext cx="5456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Любовь и голуби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6759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987711-FBBD-BE42-A033-E5A318F18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0" b="10909"/>
          <a:stretch/>
        </p:blipFill>
        <p:spPr>
          <a:xfrm>
            <a:off x="988587" y="165149"/>
            <a:ext cx="10214826" cy="65277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0959CC-9716-8A4D-8AF4-F87278357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45672"/>
            <a:ext cx="2736274" cy="2736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489451-93C2-ED42-9490-6CDC02EE2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664" y="1542769"/>
            <a:ext cx="2410394" cy="241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95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987711-FBBD-BE42-A033-E5A318F18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0" b="10909"/>
          <a:stretch/>
        </p:blipFill>
        <p:spPr>
          <a:xfrm>
            <a:off x="988587" y="165149"/>
            <a:ext cx="10214826" cy="652770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DEB6BA-46EA-3D4D-82C1-0302618DE280}"/>
              </a:ext>
            </a:extLst>
          </p:cNvPr>
          <p:cNvSpPr/>
          <p:nvPr/>
        </p:nvSpPr>
        <p:spPr>
          <a:xfrm>
            <a:off x="988587" y="5769520"/>
            <a:ext cx="70834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Белое солнце пустыни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177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207597-3FCD-9249-BFA3-C388FFACA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09" y="144174"/>
            <a:ext cx="11679382" cy="65696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B260F-83FE-8A4C-B6C5-809197C07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27" y="144174"/>
            <a:ext cx="3609109" cy="36091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0D6DD7-F0C6-4045-A823-2910C87F0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491" y="-223982"/>
            <a:ext cx="3565236" cy="356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70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207597-3FCD-9249-BFA3-C388FFACA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09" y="144174"/>
            <a:ext cx="11679382" cy="656965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388462-522A-1645-9E3B-EEABF95C5CB7}"/>
              </a:ext>
            </a:extLst>
          </p:cNvPr>
          <p:cNvSpPr/>
          <p:nvPr/>
        </p:nvSpPr>
        <p:spPr>
          <a:xfrm>
            <a:off x="256309" y="5790496"/>
            <a:ext cx="6154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Брильянтовая рука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712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A021E5-44F4-4A4A-9E0E-E6A79D27C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90" y="172099"/>
            <a:ext cx="9809019" cy="65138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EAB8B2-3816-C048-97E0-4ED0FA358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381" y="831273"/>
            <a:ext cx="3179618" cy="31796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0D6FC3-B397-4C47-8C9E-89C4265A7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32509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48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A021E5-44F4-4A4A-9E0E-E6A79D27C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90" y="172099"/>
            <a:ext cx="9809019" cy="651380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F40C7C-241A-0C44-80E0-F4182DAFB3CB}"/>
              </a:ext>
            </a:extLst>
          </p:cNvPr>
          <p:cNvSpPr/>
          <p:nvPr/>
        </p:nvSpPr>
        <p:spPr>
          <a:xfrm>
            <a:off x="1191490" y="5762570"/>
            <a:ext cx="3501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12 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стульев</a:t>
            </a:r>
          </a:p>
        </p:txBody>
      </p:sp>
    </p:spTree>
    <p:extLst>
      <p:ext uri="{BB962C8B-B14F-4D97-AF65-F5344CB8AC3E}">
        <p14:creationId xmlns:p14="http://schemas.microsoft.com/office/powerpoint/2010/main" val="1543092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C01BC2-7747-494A-BB74-A67FE9FD5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A67AA2-1EBF-A24A-B88C-8C26BF59C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77" y="286235"/>
            <a:ext cx="11739850" cy="62808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6F3273-0397-DA47-8E38-942BF7CD0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390" y="671036"/>
            <a:ext cx="2026227" cy="25709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0C736D-3937-A745-A7B8-5FE5EE59B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5102" y="0"/>
            <a:ext cx="2922050" cy="26600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20127D-7218-844B-9330-D0CA7ECB18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8617" y="286235"/>
            <a:ext cx="2820257" cy="295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5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C01BC2-7747-494A-BB74-A67FE9FD5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A67AA2-1EBF-A24A-B88C-8C26BF59C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75" y="288590"/>
            <a:ext cx="11739850" cy="628082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622250-2D30-C94D-B861-19A62B2031D1}"/>
              </a:ext>
            </a:extLst>
          </p:cNvPr>
          <p:cNvSpPr/>
          <p:nvPr/>
        </p:nvSpPr>
        <p:spPr>
          <a:xfrm>
            <a:off x="226075" y="5617300"/>
            <a:ext cx="6561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Джентльмены удачи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7846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EAA4D5-64E0-B04E-8CCA-949B88AC1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63" b="5625"/>
          <a:stretch/>
        </p:blipFill>
        <p:spPr>
          <a:xfrm>
            <a:off x="1173446" y="187037"/>
            <a:ext cx="9845107" cy="64839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407F1C-3DD0-AC47-98B8-36BCCE1AE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191" y="2051522"/>
            <a:ext cx="2746373" cy="27549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463D20-D27F-6D47-AEF9-7539D4695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909" y="492307"/>
            <a:ext cx="2424545" cy="24245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6B7ACE-D2FF-9F45-8A58-B626611C1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676" y="492307"/>
            <a:ext cx="2526286" cy="239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81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EAA4D5-64E0-B04E-8CCA-949B88AC19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63" b="5625"/>
          <a:stretch/>
        </p:blipFill>
        <p:spPr>
          <a:xfrm>
            <a:off x="1173446" y="187037"/>
            <a:ext cx="9845107" cy="648392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FF94EC-5A41-9145-8DAA-6265A9517555}"/>
              </a:ext>
            </a:extLst>
          </p:cNvPr>
          <p:cNvSpPr/>
          <p:nvPr/>
        </p:nvSpPr>
        <p:spPr>
          <a:xfrm>
            <a:off x="336217" y="5747633"/>
            <a:ext cx="115195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ан 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асильевич меняет профессию</a:t>
            </a:r>
          </a:p>
        </p:txBody>
      </p:sp>
    </p:spTree>
    <p:extLst>
      <p:ext uri="{BB962C8B-B14F-4D97-AF65-F5344CB8AC3E}">
        <p14:creationId xmlns:p14="http://schemas.microsoft.com/office/powerpoint/2010/main" val="3102794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B2217-2A7F-314D-A6F6-2F539441D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79" y="231787"/>
            <a:ext cx="11819641" cy="63944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7972DD-5F06-AF45-979E-EFC84407B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737" y="540327"/>
            <a:ext cx="3098524" cy="30985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3421F0-7600-E64E-B7C8-0D5EF4C2B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704" y="861015"/>
            <a:ext cx="2777836" cy="27778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BC1EAA-D884-CF49-9FE4-B4B095AEC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281" y="237680"/>
            <a:ext cx="3113670" cy="326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39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3B2217-2A7F-314D-A6F6-2F539441D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79" y="231787"/>
            <a:ext cx="11819641" cy="639442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01E1C50-6890-104F-B75E-7B8DE8C4C6F3}"/>
              </a:ext>
            </a:extLst>
          </p:cNvPr>
          <p:cNvSpPr/>
          <p:nvPr/>
        </p:nvSpPr>
        <p:spPr>
          <a:xfrm>
            <a:off x="186179" y="5702883"/>
            <a:ext cx="682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Кавказская пленница</a:t>
            </a:r>
          </a:p>
        </p:txBody>
      </p:sp>
    </p:spTree>
    <p:extLst>
      <p:ext uri="{BB962C8B-B14F-4D97-AF65-F5344CB8AC3E}">
        <p14:creationId xmlns:p14="http://schemas.microsoft.com/office/powerpoint/2010/main" val="3406120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997536-AA78-AA40-B65F-FA7DF3F16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526" y="143650"/>
            <a:ext cx="9498947" cy="6570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549943-7A39-F346-90D0-A1BF7F2B2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945" y="644236"/>
            <a:ext cx="5049982" cy="504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1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997536-AA78-AA40-B65F-FA7DF3F16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526" y="143650"/>
            <a:ext cx="9498947" cy="65707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07C7AE-728A-0745-B8DA-9E2352125541}"/>
              </a:ext>
            </a:extLst>
          </p:cNvPr>
          <p:cNvSpPr/>
          <p:nvPr/>
        </p:nvSpPr>
        <p:spPr>
          <a:xfrm>
            <a:off x="1346526" y="5791020"/>
            <a:ext cx="5894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Служебный роман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3842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BB329-E5AE-3143-A9E0-FA26D6740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64" y="116898"/>
            <a:ext cx="8832271" cy="66242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68C6DB-8DC1-EF4F-A568-7A90B1844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079" y="0"/>
            <a:ext cx="2667001" cy="26670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0F0376-299D-BA43-B973-4AA0BA948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382" y="116898"/>
            <a:ext cx="2853255" cy="27403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C5BF21-3E63-A242-A47C-4575ECBE0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787" y="0"/>
            <a:ext cx="30416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90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BB329-E5AE-3143-A9E0-FA26D6740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64" y="116898"/>
            <a:ext cx="8832271" cy="662420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9CAB66-2E6B-3E47-837A-E2FEAF9C5A06}"/>
              </a:ext>
            </a:extLst>
          </p:cNvPr>
          <p:cNvSpPr/>
          <p:nvPr/>
        </p:nvSpPr>
        <p:spPr>
          <a:xfrm>
            <a:off x="1679864" y="5817772"/>
            <a:ext cx="7587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осква слезам не верит</a:t>
            </a:r>
          </a:p>
        </p:txBody>
      </p:sp>
    </p:spTree>
    <p:extLst>
      <p:ext uri="{BB962C8B-B14F-4D97-AF65-F5344CB8AC3E}">
        <p14:creationId xmlns:p14="http://schemas.microsoft.com/office/powerpoint/2010/main" val="4091575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C8F0BE-EBCC-404F-996F-56C1D8A37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315" y="124691"/>
            <a:ext cx="9293370" cy="66086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47D75-CFEE-2945-9913-7420A2292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709" y="457199"/>
            <a:ext cx="1864122" cy="17670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9B7864-30BE-D644-BF01-AB7F6D310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225" y="976746"/>
            <a:ext cx="1863435" cy="18634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83DD46-3A0F-FB46-AA7C-AB63837EF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659" y="976745"/>
            <a:ext cx="1863435" cy="186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29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C8F0BE-EBCC-404F-996F-56C1D8A37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315" y="124691"/>
            <a:ext cx="9293370" cy="66086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AB99BA-9ED9-E748-919B-677BC04401E9}"/>
              </a:ext>
            </a:extLst>
          </p:cNvPr>
          <p:cNvSpPr/>
          <p:nvPr/>
        </p:nvSpPr>
        <p:spPr>
          <a:xfrm>
            <a:off x="1449315" y="5809979"/>
            <a:ext cx="4004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Операция 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8286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97613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{75FE40B3-25A7-0641-88C1-0B2D37E408B2}tf10001120</Template>
  <TotalTime>843</TotalTime>
  <Words>38</Words>
  <Application>Microsoft Macintosh PowerPoint</Application>
  <PresentationFormat>Широкоэкранный</PresentationFormat>
  <Paragraphs>17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Corbel</vt:lpstr>
      <vt:lpstr>Gill Sans MT</vt:lpstr>
      <vt:lpstr>Посылка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7</cp:revision>
  <dcterms:created xsi:type="dcterms:W3CDTF">2019-03-25T17:07:57Z</dcterms:created>
  <dcterms:modified xsi:type="dcterms:W3CDTF">2020-11-03T12:29:15Z</dcterms:modified>
</cp:coreProperties>
</file>