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59" r:id="rId5"/>
  </p:sldMasterIdLst>
  <p:notesMasterIdLst>
    <p:notesMasterId r:id="rId26"/>
  </p:notesMasterIdLst>
  <p:sldIdLst>
    <p:sldId id="256" r:id="rId6"/>
    <p:sldId id="1950" r:id="rId7"/>
    <p:sldId id="1939" r:id="rId8"/>
    <p:sldId id="1926" r:id="rId9"/>
    <p:sldId id="1972" r:id="rId10"/>
    <p:sldId id="1956" r:id="rId11"/>
    <p:sldId id="1969" r:id="rId12"/>
    <p:sldId id="1967" r:id="rId13"/>
    <p:sldId id="1966" r:id="rId14"/>
    <p:sldId id="1968" r:id="rId15"/>
    <p:sldId id="1965" r:id="rId16"/>
    <p:sldId id="1970" r:id="rId17"/>
    <p:sldId id="1964" r:id="rId18"/>
    <p:sldId id="1963" r:id="rId19"/>
    <p:sldId id="1962" r:id="rId20"/>
    <p:sldId id="1973" r:id="rId21"/>
    <p:sldId id="1955" r:id="rId22"/>
    <p:sldId id="1961" r:id="rId23"/>
    <p:sldId id="1971" r:id="rId24"/>
    <p:sldId id="1960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inka" panose="020B0604020202020204" charset="0"/>
      <p:regular r:id="rId31"/>
      <p:bold r:id="rId32"/>
      <p:italic r:id="rId33"/>
      <p:boldItalic r:id="rId34"/>
    </p:embeddedFont>
    <p:embeddedFont>
      <p:font typeface="Latinka SemiBold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9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923CB-56A5-2EA6-9E08-9090A2FFD9C4}" v="11" dt="2023-05-23T09:13:01.377"/>
    <p1510:client id="{8C5FC25A-D327-B661-8F3C-57EB7C14CCA6}" v="41" dt="2023-05-25T20:10:55.210"/>
    <p1510:client id="{9617C5DD-E3EA-88E6-97DB-DDDBEC2793F2}" v="2452" dt="2023-05-25T18:27:55.527"/>
    <p1510:client id="{CEEBCA93-91F8-8A61-4692-4ACEBAC3CF5B}" v="130" dt="2023-05-25T20:01:57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06D1D-5323-4667-97E7-A5DC105F0E0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0305A-350D-49F7-98FE-C3176C89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3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945907f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945907f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1AC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22C0-6147-447D-84A9-8F41AF6D7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935" y="985283"/>
            <a:ext cx="9144000" cy="4238998"/>
          </a:xfrm>
        </p:spPr>
        <p:txBody>
          <a:bodyPr anchor="t">
            <a:normAutofit/>
          </a:bodyPr>
          <a:lstStyle>
            <a:lvl1pPr algn="l">
              <a:defRPr sz="6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E6589-29D1-4348-B3F6-186AD56EC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935" y="5144483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217387F5-C70C-4609-ADE7-34DC3D931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89" y="3429000"/>
            <a:ext cx="2997938" cy="28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5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7D8F-07EE-40B3-9695-2300FEDA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66" y="721030"/>
            <a:ext cx="3592033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CD2C37-7309-4506-A429-48E7BEF05C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721030"/>
            <a:ext cx="6645460" cy="44942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2A34EC-5659-4B2A-A4BE-1CE48C2E4F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61766" y="2046593"/>
            <a:ext cx="3592032" cy="31686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3854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F69F-9FD0-4669-9E9F-6B82256B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94" y="91097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AD092-040C-4F60-95D3-727CA9412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2694" y="2236535"/>
            <a:ext cx="4957106" cy="4084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FE024-4C35-4311-9AE1-2AE3972F5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36535"/>
            <a:ext cx="5257800" cy="4084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04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ru" smtClean="0"/>
              <a:pPr algn="r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2306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BF60F-548E-40B5-A07C-7BBFA060CE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694" y="2243835"/>
            <a:ext cx="7735748" cy="39331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E7C00-0714-4B7E-9E78-2C906927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94" y="918272"/>
            <a:ext cx="10515600" cy="1325563"/>
          </a:xfrm>
        </p:spPr>
        <p:txBody>
          <a:bodyPr/>
          <a:lstStyle>
            <a:lvl1pPr>
              <a:defRPr>
                <a:solidFill>
                  <a:srgbClr val="01A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01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4712E-1C8D-4AE3-8E72-30DE75B5D7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BF60F-548E-40B5-A07C-7BBFA060CE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694" y="2243835"/>
            <a:ext cx="7735748" cy="39331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E7C00-0714-4B7E-9E78-2C906927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94" y="918272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C6B9B-3F6F-4B4B-ACBA-17A5513EA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0" y="5650895"/>
            <a:ext cx="133350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4BB2-94DB-42FB-8A00-2668B736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94" y="918272"/>
            <a:ext cx="10515600" cy="1325563"/>
          </a:xfrm>
        </p:spPr>
        <p:txBody>
          <a:bodyPr/>
          <a:lstStyle>
            <a:lvl1pPr>
              <a:defRPr>
                <a:solidFill>
                  <a:srgbClr val="01A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BF60F-548E-40B5-A07C-7BBFA060C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694" y="2243835"/>
            <a:ext cx="8464078" cy="4130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rgbClr val="01AC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22C0-6147-447D-84A9-8F41AF6D7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935" y="892454"/>
            <a:ext cx="9144000" cy="4238998"/>
          </a:xfrm>
        </p:spPr>
        <p:txBody>
          <a:bodyPr anchor="t">
            <a:normAutofit/>
          </a:bodyPr>
          <a:lstStyle>
            <a:lvl1pPr algn="l">
              <a:defRPr sz="6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AE3A24-0800-4EAF-BDD2-AD72EAEEB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0" y="5650895"/>
            <a:ext cx="133350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3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85040A-3FD8-4203-B2FE-FA4B17C5D4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42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33CF8E-3399-4A09-864D-88A6436F1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E0247-7400-4560-BDA0-55D5A28D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94" y="918273"/>
            <a:ext cx="10515600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9032D7-8C4F-48C4-96F7-AB0BE32AC0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694" y="2243835"/>
            <a:ext cx="4870273" cy="39331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D82A82-E353-44FA-AE2F-E62AD2B8E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0" y="5650895"/>
            <a:ext cx="133350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33CF8E-3399-4A09-864D-88A6436F1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E0247-7400-4560-BDA0-55D5A28D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94" y="918273"/>
            <a:ext cx="10515600" cy="1325563"/>
          </a:xfrm>
        </p:spPr>
        <p:txBody>
          <a:bodyPr anchor="t"/>
          <a:lstStyle>
            <a:lvl1pPr>
              <a:defRPr>
                <a:solidFill>
                  <a:srgbClr val="2424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6B069A-92C3-4F2E-A3DB-BD772648A0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694" y="2243835"/>
            <a:ext cx="4790529" cy="39331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rgbClr val="333E4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045E6-4A84-4035-B523-C1B1DEA48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0" y="5652000"/>
            <a:ext cx="133350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7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 th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7D8F-07EE-40B3-9695-2300FEDA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030"/>
            <a:ext cx="3592033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CD2C37-7309-4506-A429-48E7BEF05C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5921" y="721030"/>
            <a:ext cx="6645460" cy="44942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2A34EC-5659-4B2A-A4BE-1CE48C2E4F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46593"/>
            <a:ext cx="3592032" cy="31686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1328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 th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7D8F-07EE-40B3-9695-2300FEDA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030"/>
            <a:ext cx="5567363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CD2C37-7309-4506-A429-48E7BEF05C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3199" y="721030"/>
            <a:ext cx="4758181" cy="44942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2A34EC-5659-4B2A-A4BE-1CE48C2E4F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046593"/>
            <a:ext cx="5567363" cy="31686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4118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2C06E-3DC5-4A01-984C-F07A6A6A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0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18DF2-DDB8-4271-87BB-0B33CE93A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46593"/>
            <a:ext cx="10515600" cy="4130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21625-4183-4164-A4FD-20CF944DC9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0" y="5652000"/>
            <a:ext cx="133350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4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1AC6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333E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E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E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33E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33E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B48D-128A-47D5-AEC5-816B68DC1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Искусственный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интеллект</a:t>
            </a:r>
            <a:r>
              <a:rPr lang="en-US">
                <a:ea typeface="+mj-lt"/>
                <a:cs typeface="+mj-lt"/>
              </a:rPr>
              <a:t> и продуктовые исследования</a:t>
            </a:r>
            <a:endParaRPr lang="ru-RU"/>
          </a:p>
          <a:p>
            <a:endParaRPr lang="en-US"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BA67C-F40F-4C10-B263-ED17B6D8B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821" y="575087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Анастасия Сивакова</a:t>
            </a:r>
          </a:p>
        </p:txBody>
      </p:sp>
    </p:spTree>
    <p:extLst>
      <p:ext uri="{BB962C8B-B14F-4D97-AF65-F5344CB8AC3E}">
        <p14:creationId xmlns:p14="http://schemas.microsoft.com/office/powerpoint/2010/main" val="18222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ИИ + исследлования </a:t>
            </a:r>
            <a:endParaRPr lang="ru-RU">
              <a:cs typeface="Latinka Semi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220314-2644-4407-5AC8-066B0357EB67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Исследования</a:t>
            </a:r>
          </a:p>
        </p:txBody>
      </p:sp>
      <p:pic>
        <p:nvPicPr>
          <p:cNvPr id="7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0A68F63-1B39-BBC4-B965-4F5E6A8EB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374" y="2478297"/>
            <a:ext cx="4690317" cy="3933128"/>
          </a:xfrm>
        </p:spPr>
      </p:pic>
      <p:pic>
        <p:nvPicPr>
          <p:cNvPr id="9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E4A7FAF-ECAD-2228-74E1-FA298B6CE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904" y="1814417"/>
            <a:ext cx="4693493" cy="6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3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ИИ+ исследования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B9CE28D-C55A-1719-1BFA-40577CE9F121}"/>
              </a:ext>
            </a:extLst>
          </p:cNvPr>
          <p:cNvGrpSpPr/>
          <p:nvPr/>
        </p:nvGrpSpPr>
        <p:grpSpPr>
          <a:xfrm>
            <a:off x="7085917" y="2645177"/>
            <a:ext cx="1843051" cy="368610"/>
            <a:chOff x="7010400" y="2362200"/>
            <a:chExt cx="1524000" cy="304800"/>
          </a:xfrm>
        </p:grpSpPr>
        <p:cxnSp>
          <p:nvCxnSpPr>
            <p:cNvPr id="10" name="Straight Connector 13">
              <a:extLst>
                <a:ext uri="{FF2B5EF4-FFF2-40B4-BE49-F238E27FC236}">
                  <a16:creationId xmlns:a16="http://schemas.microsoft.com/office/drawing/2014/main" id="{417F7E7F-A577-F4D1-6D48-2F5BDAEC75F0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2362200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>
              <a:extLst>
                <a:ext uri="{FF2B5EF4-FFF2-40B4-BE49-F238E27FC236}">
                  <a16:creationId xmlns:a16="http://schemas.microsoft.com/office/drawing/2014/main" id="{1FBF69EA-5BE6-2F4B-EEA9-7C0AB3C32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E4172FA9-535D-104F-C370-7911F9759565}"/>
              </a:ext>
            </a:extLst>
          </p:cNvPr>
          <p:cNvCxnSpPr>
            <a:cxnSpLocks/>
          </p:cNvCxnSpPr>
          <p:nvPr/>
        </p:nvCxnSpPr>
        <p:spPr>
          <a:xfrm flipH="1">
            <a:off x="3026637" y="3952635"/>
            <a:ext cx="11058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7">
            <a:extLst>
              <a:ext uri="{FF2B5EF4-FFF2-40B4-BE49-F238E27FC236}">
                <a16:creationId xmlns:a16="http://schemas.microsoft.com/office/drawing/2014/main" id="{9E77361D-9296-6679-4D3C-36205209EF7C}"/>
              </a:ext>
            </a:extLst>
          </p:cNvPr>
          <p:cNvGrpSpPr/>
          <p:nvPr/>
        </p:nvGrpSpPr>
        <p:grpSpPr>
          <a:xfrm flipH="1">
            <a:off x="3026637" y="2645177"/>
            <a:ext cx="1843051" cy="368610"/>
            <a:chOff x="7010400" y="2362200"/>
            <a:chExt cx="1524000" cy="304800"/>
          </a:xfrm>
        </p:grpSpPr>
        <p:cxnSp>
          <p:nvCxnSpPr>
            <p:cNvPr id="17" name="Straight Connector 21">
              <a:extLst>
                <a:ext uri="{FF2B5EF4-FFF2-40B4-BE49-F238E27FC236}">
                  <a16:creationId xmlns:a16="http://schemas.microsoft.com/office/drawing/2014/main" id="{477B9986-945B-8860-068F-EDAF503604B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2362200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>
              <a:extLst>
                <a:ext uri="{FF2B5EF4-FFF2-40B4-BE49-F238E27FC236}">
                  <a16:creationId xmlns:a16="http://schemas.microsoft.com/office/drawing/2014/main" id="{016E5329-C93D-7743-DC82-EB280FBDE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6EE0FC-8ED7-3CC9-B502-4B24E8FCD5F1}"/>
              </a:ext>
            </a:extLst>
          </p:cNvPr>
          <p:cNvGrpSpPr/>
          <p:nvPr/>
        </p:nvGrpSpPr>
        <p:grpSpPr>
          <a:xfrm flipH="1">
            <a:off x="3026637" y="4931063"/>
            <a:ext cx="1843051" cy="368849"/>
            <a:chOff x="7010400" y="4934705"/>
            <a:chExt cx="1524000" cy="30499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220BB1-8120-896E-BE96-09F57A088FA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5239703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4D4F16-362D-C874-842F-77BDC6DEDF03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4934705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F5102FC-79F6-6E82-455C-50F049C004D9}"/>
              </a:ext>
            </a:extLst>
          </p:cNvPr>
          <p:cNvSpPr txBox="1"/>
          <p:nvPr/>
        </p:nvSpPr>
        <p:spPr>
          <a:xfrm>
            <a:off x="7878926" y="2228345"/>
            <a:ext cx="3485345" cy="7221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Обогащение качественных исследований</a:t>
            </a:r>
            <a:endParaRPr lang="en-US" sz="130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F2FA5D-31EF-1AFD-0DE2-FC86493E88EB}"/>
              </a:ext>
            </a:extLst>
          </p:cNvPr>
          <p:cNvSpPr txBox="1"/>
          <p:nvPr/>
        </p:nvSpPr>
        <p:spPr>
          <a:xfrm>
            <a:off x="764565" y="2228352"/>
            <a:ext cx="3185963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Latinka SemiBold"/>
                <a:cs typeface="Arial"/>
              </a:rPr>
              <a:t>Обработка и анализ больших массивов данных</a:t>
            </a:r>
            <a:endParaRPr lang="en-US" sz="1450">
              <a:solidFill>
                <a:schemeClr val="accent1"/>
              </a:solidFill>
              <a:latin typeface="Latinka SemiBold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25E0B8-2774-E8CE-BF64-AC8C080A1F17}"/>
              </a:ext>
            </a:extLst>
          </p:cNvPr>
          <p:cNvSpPr txBox="1"/>
          <p:nvPr/>
        </p:nvSpPr>
        <p:spPr>
          <a:xfrm>
            <a:off x="764565" y="3542823"/>
            <a:ext cx="3185963" cy="402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500">
                <a:solidFill>
                  <a:schemeClr val="accent1"/>
                </a:solidFill>
                <a:latin typeface="Latinka SemiBold"/>
                <a:cs typeface="Arial"/>
              </a:rPr>
              <a:t>Помощь с выбором методологии</a:t>
            </a:r>
            <a:endParaRPr lang="ru-RU">
              <a:solidFill>
                <a:schemeClr val="accent1"/>
              </a:solidFill>
              <a:latin typeface="Latinka SemiBol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540E5-3BBA-0E2A-B7B9-E637C9551497}"/>
              </a:ext>
            </a:extLst>
          </p:cNvPr>
          <p:cNvSpPr txBox="1"/>
          <p:nvPr/>
        </p:nvSpPr>
        <p:spPr>
          <a:xfrm>
            <a:off x="1201841" y="4889856"/>
            <a:ext cx="2748687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Автоматизация и оптимизация процессов</a:t>
            </a:r>
            <a:endParaRPr lang="ru-RU" sz="1450" err="1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45B448E6-168C-E1A0-2F8D-5CDA84EC9C0D}"/>
              </a:ext>
            </a:extLst>
          </p:cNvPr>
          <p:cNvGrpSpPr/>
          <p:nvPr/>
        </p:nvGrpSpPr>
        <p:grpSpPr>
          <a:xfrm>
            <a:off x="4325325" y="2428759"/>
            <a:ext cx="3348846" cy="3047754"/>
            <a:chOff x="4729580" y="2590799"/>
            <a:chExt cx="2769126" cy="2520157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44F4145-2F3D-9C94-B2FA-E2A3F9B4B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580" y="2590799"/>
              <a:ext cx="1336203" cy="2520156"/>
            </a:xfrm>
            <a:custGeom>
              <a:avLst/>
              <a:gdLst>
                <a:gd name="T0" fmla="*/ 250 w 1492"/>
                <a:gd name="T1" fmla="*/ 570 h 2814"/>
                <a:gd name="T2" fmla="*/ 30 w 1492"/>
                <a:gd name="T3" fmla="*/ 870 h 2814"/>
                <a:gd name="T4" fmla="*/ 36 w 1492"/>
                <a:gd name="T5" fmla="*/ 1258 h 2814"/>
                <a:gd name="T6" fmla="*/ 24 w 1492"/>
                <a:gd name="T7" fmla="*/ 1594 h 2814"/>
                <a:gd name="T8" fmla="*/ 42 w 1492"/>
                <a:gd name="T9" fmla="*/ 1978 h 2814"/>
                <a:gd name="T10" fmla="*/ 282 w 1492"/>
                <a:gd name="T11" fmla="*/ 2262 h 2814"/>
                <a:gd name="T12" fmla="*/ 566 w 1492"/>
                <a:gd name="T13" fmla="*/ 2426 h 2814"/>
                <a:gd name="T14" fmla="*/ 846 w 1492"/>
                <a:gd name="T15" fmla="*/ 2776 h 2814"/>
                <a:gd name="T16" fmla="*/ 1086 w 1492"/>
                <a:gd name="T17" fmla="*/ 2806 h 2814"/>
                <a:gd name="T18" fmla="*/ 1300 w 1492"/>
                <a:gd name="T19" fmla="*/ 2698 h 2814"/>
                <a:gd name="T20" fmla="*/ 1486 w 1492"/>
                <a:gd name="T21" fmla="*/ 2318 h 2814"/>
                <a:gd name="T22" fmla="*/ 1468 w 1492"/>
                <a:gd name="T23" fmla="*/ 406 h 2814"/>
                <a:gd name="T24" fmla="*/ 1248 w 1492"/>
                <a:gd name="T25" fmla="*/ 76 h 2814"/>
                <a:gd name="T26" fmla="*/ 996 w 1492"/>
                <a:gd name="T27" fmla="*/ 0 h 2814"/>
                <a:gd name="T28" fmla="*/ 752 w 1492"/>
                <a:gd name="T29" fmla="*/ 96 h 2814"/>
                <a:gd name="T30" fmla="*/ 584 w 1492"/>
                <a:gd name="T31" fmla="*/ 330 h 2814"/>
                <a:gd name="T32" fmla="*/ 772 w 1492"/>
                <a:gd name="T33" fmla="*/ 1342 h 2814"/>
                <a:gd name="T34" fmla="*/ 592 w 1492"/>
                <a:gd name="T35" fmla="*/ 1312 h 2814"/>
                <a:gd name="T36" fmla="*/ 576 w 1492"/>
                <a:gd name="T37" fmla="*/ 1488 h 2814"/>
                <a:gd name="T38" fmla="*/ 758 w 1492"/>
                <a:gd name="T39" fmla="*/ 1490 h 2814"/>
                <a:gd name="T40" fmla="*/ 1114 w 1492"/>
                <a:gd name="T41" fmla="*/ 2056 h 2814"/>
                <a:gd name="T42" fmla="*/ 982 w 1492"/>
                <a:gd name="T43" fmla="*/ 2032 h 2814"/>
                <a:gd name="T44" fmla="*/ 910 w 1492"/>
                <a:gd name="T45" fmla="*/ 2168 h 2814"/>
                <a:gd name="T46" fmla="*/ 1068 w 1492"/>
                <a:gd name="T47" fmla="*/ 2262 h 2814"/>
                <a:gd name="T48" fmla="*/ 1344 w 1492"/>
                <a:gd name="T49" fmla="*/ 2318 h 2814"/>
                <a:gd name="T50" fmla="*/ 1144 w 1492"/>
                <a:gd name="T51" fmla="*/ 2638 h 2814"/>
                <a:gd name="T52" fmla="*/ 880 w 1492"/>
                <a:gd name="T53" fmla="*/ 2636 h 2814"/>
                <a:gd name="T54" fmla="*/ 700 w 1492"/>
                <a:gd name="T55" fmla="*/ 2390 h 2814"/>
                <a:gd name="T56" fmla="*/ 1018 w 1492"/>
                <a:gd name="T57" fmla="*/ 1870 h 2814"/>
                <a:gd name="T58" fmla="*/ 1156 w 1492"/>
                <a:gd name="T59" fmla="*/ 1822 h 2814"/>
                <a:gd name="T60" fmla="*/ 1168 w 1492"/>
                <a:gd name="T61" fmla="*/ 1706 h 2814"/>
                <a:gd name="T62" fmla="*/ 1036 w 1492"/>
                <a:gd name="T63" fmla="*/ 1632 h 2814"/>
                <a:gd name="T64" fmla="*/ 604 w 1492"/>
                <a:gd name="T65" fmla="*/ 2180 h 2814"/>
                <a:gd name="T66" fmla="*/ 386 w 1492"/>
                <a:gd name="T67" fmla="*/ 2156 h 2814"/>
                <a:gd name="T68" fmla="*/ 162 w 1492"/>
                <a:gd name="T69" fmla="*/ 1900 h 2814"/>
                <a:gd name="T70" fmla="*/ 154 w 1492"/>
                <a:gd name="T71" fmla="*/ 1654 h 2814"/>
                <a:gd name="T72" fmla="*/ 278 w 1492"/>
                <a:gd name="T73" fmla="*/ 1438 h 2814"/>
                <a:gd name="T74" fmla="*/ 162 w 1492"/>
                <a:gd name="T75" fmla="*/ 1190 h 2814"/>
                <a:gd name="T76" fmla="*/ 254 w 1492"/>
                <a:gd name="T77" fmla="*/ 1858 h 2814"/>
                <a:gd name="T78" fmla="*/ 374 w 1492"/>
                <a:gd name="T79" fmla="*/ 1998 h 2814"/>
                <a:gd name="T80" fmla="*/ 496 w 1492"/>
                <a:gd name="T81" fmla="*/ 1878 h 2814"/>
                <a:gd name="T82" fmla="*/ 1026 w 1492"/>
                <a:gd name="T83" fmla="*/ 1150 h 2814"/>
                <a:gd name="T84" fmla="*/ 1200 w 1492"/>
                <a:gd name="T85" fmla="*/ 1212 h 2814"/>
                <a:gd name="T86" fmla="*/ 1248 w 1492"/>
                <a:gd name="T87" fmla="*/ 1052 h 2814"/>
                <a:gd name="T88" fmla="*/ 1236 w 1492"/>
                <a:gd name="T89" fmla="*/ 252 h 2814"/>
                <a:gd name="T90" fmla="*/ 1344 w 1492"/>
                <a:gd name="T91" fmla="*/ 496 h 2814"/>
                <a:gd name="T92" fmla="*/ 1054 w 1492"/>
                <a:gd name="T93" fmla="*/ 1020 h 2814"/>
                <a:gd name="T94" fmla="*/ 876 w 1492"/>
                <a:gd name="T95" fmla="*/ 912 h 2814"/>
                <a:gd name="T96" fmla="*/ 842 w 1492"/>
                <a:gd name="T97" fmla="*/ 734 h 2814"/>
                <a:gd name="T98" fmla="*/ 672 w 1492"/>
                <a:gd name="T99" fmla="*/ 778 h 2814"/>
                <a:gd name="T100" fmla="*/ 734 w 1492"/>
                <a:gd name="T101" fmla="*/ 952 h 2814"/>
                <a:gd name="T102" fmla="*/ 176 w 1492"/>
                <a:gd name="T103" fmla="*/ 874 h 2814"/>
                <a:gd name="T104" fmla="*/ 334 w 1492"/>
                <a:gd name="T105" fmla="*/ 686 h 2814"/>
                <a:gd name="T106" fmla="*/ 562 w 1492"/>
                <a:gd name="T107" fmla="*/ 628 h 2814"/>
                <a:gd name="T108" fmla="*/ 678 w 1492"/>
                <a:gd name="T109" fmla="*/ 546 h 2814"/>
                <a:gd name="T110" fmla="*/ 756 w 1492"/>
                <a:gd name="T111" fmla="*/ 300 h 2814"/>
                <a:gd name="T112" fmla="*/ 924 w 1492"/>
                <a:gd name="T113" fmla="*/ 156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2" h="2814">
                  <a:moveTo>
                    <a:pt x="544" y="486"/>
                  </a:moveTo>
                  <a:lnTo>
                    <a:pt x="544" y="486"/>
                  </a:lnTo>
                  <a:lnTo>
                    <a:pt x="502" y="488"/>
                  </a:lnTo>
                  <a:lnTo>
                    <a:pt x="464" y="490"/>
                  </a:lnTo>
                  <a:lnTo>
                    <a:pt x="424" y="496"/>
                  </a:lnTo>
                  <a:lnTo>
                    <a:pt x="386" y="506"/>
                  </a:lnTo>
                  <a:lnTo>
                    <a:pt x="350" y="518"/>
                  </a:lnTo>
                  <a:lnTo>
                    <a:pt x="316" y="534"/>
                  </a:lnTo>
                  <a:lnTo>
                    <a:pt x="282" y="552"/>
                  </a:lnTo>
                  <a:lnTo>
                    <a:pt x="250" y="570"/>
                  </a:lnTo>
                  <a:lnTo>
                    <a:pt x="220" y="592"/>
                  </a:lnTo>
                  <a:lnTo>
                    <a:pt x="192" y="618"/>
                  </a:lnTo>
                  <a:lnTo>
                    <a:pt x="164" y="644"/>
                  </a:lnTo>
                  <a:lnTo>
                    <a:pt x="140" y="672"/>
                  </a:lnTo>
                  <a:lnTo>
                    <a:pt x="116" y="702"/>
                  </a:lnTo>
                  <a:lnTo>
                    <a:pt x="96" y="732"/>
                  </a:lnTo>
                  <a:lnTo>
                    <a:pt x="76" y="766"/>
                  </a:lnTo>
                  <a:lnTo>
                    <a:pt x="58" y="800"/>
                  </a:lnTo>
                  <a:lnTo>
                    <a:pt x="44" y="834"/>
                  </a:lnTo>
                  <a:lnTo>
                    <a:pt x="30" y="870"/>
                  </a:lnTo>
                  <a:lnTo>
                    <a:pt x="20" y="908"/>
                  </a:lnTo>
                  <a:lnTo>
                    <a:pt x="10" y="946"/>
                  </a:lnTo>
                  <a:lnTo>
                    <a:pt x="4" y="984"/>
                  </a:lnTo>
                  <a:lnTo>
                    <a:pt x="2" y="1022"/>
                  </a:lnTo>
                  <a:lnTo>
                    <a:pt x="0" y="1062"/>
                  </a:lnTo>
                  <a:lnTo>
                    <a:pt x="2" y="1102"/>
                  </a:lnTo>
                  <a:lnTo>
                    <a:pt x="6" y="1140"/>
                  </a:lnTo>
                  <a:lnTo>
                    <a:pt x="14" y="1180"/>
                  </a:lnTo>
                  <a:lnTo>
                    <a:pt x="24" y="1220"/>
                  </a:lnTo>
                  <a:lnTo>
                    <a:pt x="36" y="1258"/>
                  </a:lnTo>
                  <a:lnTo>
                    <a:pt x="52" y="1296"/>
                  </a:lnTo>
                  <a:lnTo>
                    <a:pt x="72" y="1334"/>
                  </a:lnTo>
                  <a:lnTo>
                    <a:pt x="94" y="1370"/>
                  </a:lnTo>
                  <a:lnTo>
                    <a:pt x="118" y="1406"/>
                  </a:lnTo>
                  <a:lnTo>
                    <a:pt x="118" y="1406"/>
                  </a:lnTo>
                  <a:lnTo>
                    <a:pt x="94" y="1442"/>
                  </a:lnTo>
                  <a:lnTo>
                    <a:pt x="72" y="1480"/>
                  </a:lnTo>
                  <a:lnTo>
                    <a:pt x="52" y="1516"/>
                  </a:lnTo>
                  <a:lnTo>
                    <a:pt x="36" y="1554"/>
                  </a:lnTo>
                  <a:lnTo>
                    <a:pt x="24" y="1594"/>
                  </a:lnTo>
                  <a:lnTo>
                    <a:pt x="14" y="1632"/>
                  </a:lnTo>
                  <a:lnTo>
                    <a:pt x="8" y="1672"/>
                  </a:lnTo>
                  <a:lnTo>
                    <a:pt x="2" y="1712"/>
                  </a:lnTo>
                  <a:lnTo>
                    <a:pt x="0" y="1750"/>
                  </a:lnTo>
                  <a:lnTo>
                    <a:pt x="2" y="1790"/>
                  </a:lnTo>
                  <a:lnTo>
                    <a:pt x="6" y="1828"/>
                  </a:lnTo>
                  <a:lnTo>
                    <a:pt x="10" y="1868"/>
                  </a:lnTo>
                  <a:lnTo>
                    <a:pt x="20" y="1904"/>
                  </a:lnTo>
                  <a:lnTo>
                    <a:pt x="30" y="1942"/>
                  </a:lnTo>
                  <a:lnTo>
                    <a:pt x="42" y="1978"/>
                  </a:lnTo>
                  <a:lnTo>
                    <a:pt x="58" y="2014"/>
                  </a:lnTo>
                  <a:lnTo>
                    <a:pt x="76" y="2048"/>
                  </a:lnTo>
                  <a:lnTo>
                    <a:pt x="94" y="2080"/>
                  </a:lnTo>
                  <a:lnTo>
                    <a:pt x="116" y="2112"/>
                  </a:lnTo>
                  <a:lnTo>
                    <a:pt x="138" y="2142"/>
                  </a:lnTo>
                  <a:lnTo>
                    <a:pt x="164" y="2170"/>
                  </a:lnTo>
                  <a:lnTo>
                    <a:pt x="190" y="2196"/>
                  </a:lnTo>
                  <a:lnTo>
                    <a:pt x="220" y="2220"/>
                  </a:lnTo>
                  <a:lnTo>
                    <a:pt x="250" y="2242"/>
                  </a:lnTo>
                  <a:lnTo>
                    <a:pt x="282" y="2262"/>
                  </a:lnTo>
                  <a:lnTo>
                    <a:pt x="314" y="2280"/>
                  </a:lnTo>
                  <a:lnTo>
                    <a:pt x="350" y="2294"/>
                  </a:lnTo>
                  <a:lnTo>
                    <a:pt x="386" y="2308"/>
                  </a:lnTo>
                  <a:lnTo>
                    <a:pt x="424" y="2316"/>
                  </a:lnTo>
                  <a:lnTo>
                    <a:pt x="462" y="2324"/>
                  </a:lnTo>
                  <a:lnTo>
                    <a:pt x="502" y="2326"/>
                  </a:lnTo>
                  <a:lnTo>
                    <a:pt x="544" y="2326"/>
                  </a:lnTo>
                  <a:lnTo>
                    <a:pt x="544" y="2326"/>
                  </a:lnTo>
                  <a:lnTo>
                    <a:pt x="552" y="2378"/>
                  </a:lnTo>
                  <a:lnTo>
                    <a:pt x="566" y="2426"/>
                  </a:lnTo>
                  <a:lnTo>
                    <a:pt x="580" y="2472"/>
                  </a:lnTo>
                  <a:lnTo>
                    <a:pt x="600" y="2518"/>
                  </a:lnTo>
                  <a:lnTo>
                    <a:pt x="622" y="2560"/>
                  </a:lnTo>
                  <a:lnTo>
                    <a:pt x="646" y="2600"/>
                  </a:lnTo>
                  <a:lnTo>
                    <a:pt x="674" y="2638"/>
                  </a:lnTo>
                  <a:lnTo>
                    <a:pt x="704" y="2672"/>
                  </a:lnTo>
                  <a:lnTo>
                    <a:pt x="736" y="2704"/>
                  </a:lnTo>
                  <a:lnTo>
                    <a:pt x="772" y="2732"/>
                  </a:lnTo>
                  <a:lnTo>
                    <a:pt x="808" y="2756"/>
                  </a:lnTo>
                  <a:lnTo>
                    <a:pt x="846" y="2776"/>
                  </a:lnTo>
                  <a:lnTo>
                    <a:pt x="886" y="2792"/>
                  </a:lnTo>
                  <a:lnTo>
                    <a:pt x="928" y="2804"/>
                  </a:lnTo>
                  <a:lnTo>
                    <a:pt x="948" y="2808"/>
                  </a:lnTo>
                  <a:lnTo>
                    <a:pt x="970" y="2810"/>
                  </a:lnTo>
                  <a:lnTo>
                    <a:pt x="992" y="2812"/>
                  </a:lnTo>
                  <a:lnTo>
                    <a:pt x="1014" y="2814"/>
                  </a:lnTo>
                  <a:lnTo>
                    <a:pt x="1014" y="2814"/>
                  </a:lnTo>
                  <a:lnTo>
                    <a:pt x="1038" y="2812"/>
                  </a:lnTo>
                  <a:lnTo>
                    <a:pt x="1062" y="2810"/>
                  </a:lnTo>
                  <a:lnTo>
                    <a:pt x="1086" y="2806"/>
                  </a:lnTo>
                  <a:lnTo>
                    <a:pt x="1110" y="2802"/>
                  </a:lnTo>
                  <a:lnTo>
                    <a:pt x="1134" y="2794"/>
                  </a:lnTo>
                  <a:lnTo>
                    <a:pt x="1156" y="2788"/>
                  </a:lnTo>
                  <a:lnTo>
                    <a:pt x="1178" y="2778"/>
                  </a:lnTo>
                  <a:lnTo>
                    <a:pt x="1200" y="2768"/>
                  </a:lnTo>
                  <a:lnTo>
                    <a:pt x="1220" y="2756"/>
                  </a:lnTo>
                  <a:lnTo>
                    <a:pt x="1242" y="2742"/>
                  </a:lnTo>
                  <a:lnTo>
                    <a:pt x="1262" y="2728"/>
                  </a:lnTo>
                  <a:lnTo>
                    <a:pt x="1280" y="2714"/>
                  </a:lnTo>
                  <a:lnTo>
                    <a:pt x="1300" y="2698"/>
                  </a:lnTo>
                  <a:lnTo>
                    <a:pt x="1318" y="2680"/>
                  </a:lnTo>
                  <a:lnTo>
                    <a:pt x="1334" y="2662"/>
                  </a:lnTo>
                  <a:lnTo>
                    <a:pt x="1352" y="2642"/>
                  </a:lnTo>
                  <a:lnTo>
                    <a:pt x="1382" y="2600"/>
                  </a:lnTo>
                  <a:lnTo>
                    <a:pt x="1410" y="2556"/>
                  </a:lnTo>
                  <a:lnTo>
                    <a:pt x="1434" y="2508"/>
                  </a:lnTo>
                  <a:lnTo>
                    <a:pt x="1454" y="2456"/>
                  </a:lnTo>
                  <a:lnTo>
                    <a:pt x="1470" y="2402"/>
                  </a:lnTo>
                  <a:lnTo>
                    <a:pt x="1482" y="2346"/>
                  </a:lnTo>
                  <a:lnTo>
                    <a:pt x="1486" y="2318"/>
                  </a:lnTo>
                  <a:lnTo>
                    <a:pt x="1488" y="2288"/>
                  </a:lnTo>
                  <a:lnTo>
                    <a:pt x="1490" y="2258"/>
                  </a:lnTo>
                  <a:lnTo>
                    <a:pt x="1492" y="2228"/>
                  </a:lnTo>
                  <a:lnTo>
                    <a:pt x="1492" y="2100"/>
                  </a:lnTo>
                  <a:lnTo>
                    <a:pt x="1492" y="584"/>
                  </a:lnTo>
                  <a:lnTo>
                    <a:pt x="1492" y="584"/>
                  </a:lnTo>
                  <a:lnTo>
                    <a:pt x="1490" y="538"/>
                  </a:lnTo>
                  <a:lnTo>
                    <a:pt x="1486" y="494"/>
                  </a:lnTo>
                  <a:lnTo>
                    <a:pt x="1478" y="450"/>
                  </a:lnTo>
                  <a:lnTo>
                    <a:pt x="1468" y="406"/>
                  </a:lnTo>
                  <a:lnTo>
                    <a:pt x="1456" y="364"/>
                  </a:lnTo>
                  <a:lnTo>
                    <a:pt x="1442" y="324"/>
                  </a:lnTo>
                  <a:lnTo>
                    <a:pt x="1424" y="286"/>
                  </a:lnTo>
                  <a:lnTo>
                    <a:pt x="1404" y="250"/>
                  </a:lnTo>
                  <a:lnTo>
                    <a:pt x="1384" y="216"/>
                  </a:lnTo>
                  <a:lnTo>
                    <a:pt x="1360" y="182"/>
                  </a:lnTo>
                  <a:lnTo>
                    <a:pt x="1334" y="152"/>
                  </a:lnTo>
                  <a:lnTo>
                    <a:pt x="1308" y="124"/>
                  </a:lnTo>
                  <a:lnTo>
                    <a:pt x="1278" y="100"/>
                  </a:lnTo>
                  <a:lnTo>
                    <a:pt x="1248" y="76"/>
                  </a:lnTo>
                  <a:lnTo>
                    <a:pt x="1216" y="56"/>
                  </a:lnTo>
                  <a:lnTo>
                    <a:pt x="1184" y="38"/>
                  </a:lnTo>
                  <a:lnTo>
                    <a:pt x="1184" y="38"/>
                  </a:lnTo>
                  <a:lnTo>
                    <a:pt x="1156" y="28"/>
                  </a:lnTo>
                  <a:lnTo>
                    <a:pt x="1130" y="18"/>
                  </a:lnTo>
                  <a:lnTo>
                    <a:pt x="1102" y="10"/>
                  </a:lnTo>
                  <a:lnTo>
                    <a:pt x="1076" y="6"/>
                  </a:lnTo>
                  <a:lnTo>
                    <a:pt x="1048" y="2"/>
                  </a:lnTo>
                  <a:lnTo>
                    <a:pt x="1022" y="0"/>
                  </a:lnTo>
                  <a:lnTo>
                    <a:pt x="996" y="0"/>
                  </a:lnTo>
                  <a:lnTo>
                    <a:pt x="970" y="2"/>
                  </a:lnTo>
                  <a:lnTo>
                    <a:pt x="944" y="6"/>
                  </a:lnTo>
                  <a:lnTo>
                    <a:pt x="918" y="12"/>
                  </a:lnTo>
                  <a:lnTo>
                    <a:pt x="892" y="20"/>
                  </a:lnTo>
                  <a:lnTo>
                    <a:pt x="868" y="28"/>
                  </a:lnTo>
                  <a:lnTo>
                    <a:pt x="844" y="38"/>
                  </a:lnTo>
                  <a:lnTo>
                    <a:pt x="820" y="50"/>
                  </a:lnTo>
                  <a:lnTo>
                    <a:pt x="796" y="64"/>
                  </a:lnTo>
                  <a:lnTo>
                    <a:pt x="774" y="80"/>
                  </a:lnTo>
                  <a:lnTo>
                    <a:pt x="752" y="96"/>
                  </a:lnTo>
                  <a:lnTo>
                    <a:pt x="732" y="114"/>
                  </a:lnTo>
                  <a:lnTo>
                    <a:pt x="712" y="134"/>
                  </a:lnTo>
                  <a:lnTo>
                    <a:pt x="692" y="154"/>
                  </a:lnTo>
                  <a:lnTo>
                    <a:pt x="674" y="176"/>
                  </a:lnTo>
                  <a:lnTo>
                    <a:pt x="656" y="198"/>
                  </a:lnTo>
                  <a:lnTo>
                    <a:pt x="640" y="224"/>
                  </a:lnTo>
                  <a:lnTo>
                    <a:pt x="624" y="248"/>
                  </a:lnTo>
                  <a:lnTo>
                    <a:pt x="610" y="274"/>
                  </a:lnTo>
                  <a:lnTo>
                    <a:pt x="596" y="302"/>
                  </a:lnTo>
                  <a:lnTo>
                    <a:pt x="584" y="330"/>
                  </a:lnTo>
                  <a:lnTo>
                    <a:pt x="574" y="360"/>
                  </a:lnTo>
                  <a:lnTo>
                    <a:pt x="564" y="390"/>
                  </a:lnTo>
                  <a:lnTo>
                    <a:pt x="556" y="422"/>
                  </a:lnTo>
                  <a:lnTo>
                    <a:pt x="550" y="454"/>
                  </a:lnTo>
                  <a:lnTo>
                    <a:pt x="544" y="486"/>
                  </a:lnTo>
                  <a:close/>
                  <a:moveTo>
                    <a:pt x="1350" y="584"/>
                  </a:moveTo>
                  <a:lnTo>
                    <a:pt x="1350" y="1362"/>
                  </a:lnTo>
                  <a:lnTo>
                    <a:pt x="782" y="1362"/>
                  </a:lnTo>
                  <a:lnTo>
                    <a:pt x="782" y="1362"/>
                  </a:lnTo>
                  <a:lnTo>
                    <a:pt x="772" y="1342"/>
                  </a:lnTo>
                  <a:lnTo>
                    <a:pt x="758" y="1324"/>
                  </a:lnTo>
                  <a:lnTo>
                    <a:pt x="742" y="1308"/>
                  </a:lnTo>
                  <a:lnTo>
                    <a:pt x="724" y="1298"/>
                  </a:lnTo>
                  <a:lnTo>
                    <a:pt x="706" y="1290"/>
                  </a:lnTo>
                  <a:lnTo>
                    <a:pt x="686" y="1286"/>
                  </a:lnTo>
                  <a:lnTo>
                    <a:pt x="666" y="1286"/>
                  </a:lnTo>
                  <a:lnTo>
                    <a:pt x="646" y="1288"/>
                  </a:lnTo>
                  <a:lnTo>
                    <a:pt x="626" y="1292"/>
                  </a:lnTo>
                  <a:lnTo>
                    <a:pt x="608" y="1300"/>
                  </a:lnTo>
                  <a:lnTo>
                    <a:pt x="592" y="1312"/>
                  </a:lnTo>
                  <a:lnTo>
                    <a:pt x="576" y="1326"/>
                  </a:lnTo>
                  <a:lnTo>
                    <a:pt x="564" y="1342"/>
                  </a:lnTo>
                  <a:lnTo>
                    <a:pt x="554" y="1362"/>
                  </a:lnTo>
                  <a:lnTo>
                    <a:pt x="548" y="1382"/>
                  </a:lnTo>
                  <a:lnTo>
                    <a:pt x="546" y="1406"/>
                  </a:lnTo>
                  <a:lnTo>
                    <a:pt x="546" y="1406"/>
                  </a:lnTo>
                  <a:lnTo>
                    <a:pt x="548" y="1430"/>
                  </a:lnTo>
                  <a:lnTo>
                    <a:pt x="554" y="1452"/>
                  </a:lnTo>
                  <a:lnTo>
                    <a:pt x="564" y="1472"/>
                  </a:lnTo>
                  <a:lnTo>
                    <a:pt x="576" y="1488"/>
                  </a:lnTo>
                  <a:lnTo>
                    <a:pt x="592" y="1502"/>
                  </a:lnTo>
                  <a:lnTo>
                    <a:pt x="608" y="1512"/>
                  </a:lnTo>
                  <a:lnTo>
                    <a:pt x="626" y="1520"/>
                  </a:lnTo>
                  <a:lnTo>
                    <a:pt x="646" y="1526"/>
                  </a:lnTo>
                  <a:lnTo>
                    <a:pt x="666" y="1528"/>
                  </a:lnTo>
                  <a:lnTo>
                    <a:pt x="686" y="1528"/>
                  </a:lnTo>
                  <a:lnTo>
                    <a:pt x="706" y="1524"/>
                  </a:lnTo>
                  <a:lnTo>
                    <a:pt x="724" y="1516"/>
                  </a:lnTo>
                  <a:lnTo>
                    <a:pt x="742" y="1504"/>
                  </a:lnTo>
                  <a:lnTo>
                    <a:pt x="758" y="1490"/>
                  </a:lnTo>
                  <a:lnTo>
                    <a:pt x="772" y="1472"/>
                  </a:lnTo>
                  <a:lnTo>
                    <a:pt x="782" y="1450"/>
                  </a:lnTo>
                  <a:lnTo>
                    <a:pt x="1350" y="1450"/>
                  </a:lnTo>
                  <a:lnTo>
                    <a:pt x="1350" y="1816"/>
                  </a:lnTo>
                  <a:lnTo>
                    <a:pt x="1350" y="2100"/>
                  </a:lnTo>
                  <a:lnTo>
                    <a:pt x="1144" y="2100"/>
                  </a:lnTo>
                  <a:lnTo>
                    <a:pt x="1144" y="2100"/>
                  </a:lnTo>
                  <a:lnTo>
                    <a:pt x="1136" y="2084"/>
                  </a:lnTo>
                  <a:lnTo>
                    <a:pt x="1126" y="2070"/>
                  </a:lnTo>
                  <a:lnTo>
                    <a:pt x="1114" y="2056"/>
                  </a:lnTo>
                  <a:lnTo>
                    <a:pt x="1100" y="2044"/>
                  </a:lnTo>
                  <a:lnTo>
                    <a:pt x="1084" y="2036"/>
                  </a:lnTo>
                  <a:lnTo>
                    <a:pt x="1068" y="2028"/>
                  </a:lnTo>
                  <a:lnTo>
                    <a:pt x="1050" y="2024"/>
                  </a:lnTo>
                  <a:lnTo>
                    <a:pt x="1030" y="2022"/>
                  </a:lnTo>
                  <a:lnTo>
                    <a:pt x="1030" y="2022"/>
                  </a:lnTo>
                  <a:lnTo>
                    <a:pt x="1018" y="2024"/>
                  </a:lnTo>
                  <a:lnTo>
                    <a:pt x="1006" y="2026"/>
                  </a:lnTo>
                  <a:lnTo>
                    <a:pt x="994" y="2028"/>
                  </a:lnTo>
                  <a:lnTo>
                    <a:pt x="982" y="2032"/>
                  </a:lnTo>
                  <a:lnTo>
                    <a:pt x="962" y="2044"/>
                  </a:lnTo>
                  <a:lnTo>
                    <a:pt x="944" y="2058"/>
                  </a:lnTo>
                  <a:lnTo>
                    <a:pt x="930" y="2076"/>
                  </a:lnTo>
                  <a:lnTo>
                    <a:pt x="918" y="2098"/>
                  </a:lnTo>
                  <a:lnTo>
                    <a:pt x="914" y="2108"/>
                  </a:lnTo>
                  <a:lnTo>
                    <a:pt x="910" y="2120"/>
                  </a:lnTo>
                  <a:lnTo>
                    <a:pt x="910" y="2132"/>
                  </a:lnTo>
                  <a:lnTo>
                    <a:pt x="908" y="2144"/>
                  </a:lnTo>
                  <a:lnTo>
                    <a:pt x="908" y="2144"/>
                  </a:lnTo>
                  <a:lnTo>
                    <a:pt x="910" y="2168"/>
                  </a:lnTo>
                  <a:lnTo>
                    <a:pt x="916" y="2190"/>
                  </a:lnTo>
                  <a:lnTo>
                    <a:pt x="926" y="2210"/>
                  </a:lnTo>
                  <a:lnTo>
                    <a:pt x="938" y="2226"/>
                  </a:lnTo>
                  <a:lnTo>
                    <a:pt x="954" y="2240"/>
                  </a:lnTo>
                  <a:lnTo>
                    <a:pt x="970" y="2250"/>
                  </a:lnTo>
                  <a:lnTo>
                    <a:pt x="988" y="2258"/>
                  </a:lnTo>
                  <a:lnTo>
                    <a:pt x="1008" y="2264"/>
                  </a:lnTo>
                  <a:lnTo>
                    <a:pt x="1028" y="2266"/>
                  </a:lnTo>
                  <a:lnTo>
                    <a:pt x="1048" y="2266"/>
                  </a:lnTo>
                  <a:lnTo>
                    <a:pt x="1068" y="2262"/>
                  </a:lnTo>
                  <a:lnTo>
                    <a:pt x="1086" y="2254"/>
                  </a:lnTo>
                  <a:lnTo>
                    <a:pt x="1104" y="2242"/>
                  </a:lnTo>
                  <a:lnTo>
                    <a:pt x="1120" y="2228"/>
                  </a:lnTo>
                  <a:lnTo>
                    <a:pt x="1134" y="2210"/>
                  </a:lnTo>
                  <a:lnTo>
                    <a:pt x="1144" y="2188"/>
                  </a:lnTo>
                  <a:lnTo>
                    <a:pt x="1350" y="2188"/>
                  </a:lnTo>
                  <a:lnTo>
                    <a:pt x="1350" y="2228"/>
                  </a:lnTo>
                  <a:lnTo>
                    <a:pt x="1350" y="2228"/>
                  </a:lnTo>
                  <a:lnTo>
                    <a:pt x="1350" y="2274"/>
                  </a:lnTo>
                  <a:lnTo>
                    <a:pt x="1344" y="2318"/>
                  </a:lnTo>
                  <a:lnTo>
                    <a:pt x="1336" y="2360"/>
                  </a:lnTo>
                  <a:lnTo>
                    <a:pt x="1324" y="2402"/>
                  </a:lnTo>
                  <a:lnTo>
                    <a:pt x="1310" y="2440"/>
                  </a:lnTo>
                  <a:lnTo>
                    <a:pt x="1294" y="2476"/>
                  </a:lnTo>
                  <a:lnTo>
                    <a:pt x="1274" y="2512"/>
                  </a:lnTo>
                  <a:lnTo>
                    <a:pt x="1252" y="2542"/>
                  </a:lnTo>
                  <a:lnTo>
                    <a:pt x="1228" y="2572"/>
                  </a:lnTo>
                  <a:lnTo>
                    <a:pt x="1202" y="2596"/>
                  </a:lnTo>
                  <a:lnTo>
                    <a:pt x="1174" y="2620"/>
                  </a:lnTo>
                  <a:lnTo>
                    <a:pt x="1144" y="2638"/>
                  </a:lnTo>
                  <a:lnTo>
                    <a:pt x="1114" y="2652"/>
                  </a:lnTo>
                  <a:lnTo>
                    <a:pt x="1082" y="2664"/>
                  </a:lnTo>
                  <a:lnTo>
                    <a:pt x="1048" y="2670"/>
                  </a:lnTo>
                  <a:lnTo>
                    <a:pt x="1014" y="2672"/>
                  </a:lnTo>
                  <a:lnTo>
                    <a:pt x="1014" y="2672"/>
                  </a:lnTo>
                  <a:lnTo>
                    <a:pt x="986" y="2672"/>
                  </a:lnTo>
                  <a:lnTo>
                    <a:pt x="958" y="2666"/>
                  </a:lnTo>
                  <a:lnTo>
                    <a:pt x="932" y="2660"/>
                  </a:lnTo>
                  <a:lnTo>
                    <a:pt x="906" y="2650"/>
                  </a:lnTo>
                  <a:lnTo>
                    <a:pt x="880" y="2636"/>
                  </a:lnTo>
                  <a:lnTo>
                    <a:pt x="856" y="2620"/>
                  </a:lnTo>
                  <a:lnTo>
                    <a:pt x="832" y="2602"/>
                  </a:lnTo>
                  <a:lnTo>
                    <a:pt x="812" y="2582"/>
                  </a:lnTo>
                  <a:lnTo>
                    <a:pt x="790" y="2560"/>
                  </a:lnTo>
                  <a:lnTo>
                    <a:pt x="772" y="2536"/>
                  </a:lnTo>
                  <a:lnTo>
                    <a:pt x="754" y="2510"/>
                  </a:lnTo>
                  <a:lnTo>
                    <a:pt x="738" y="2482"/>
                  </a:lnTo>
                  <a:lnTo>
                    <a:pt x="724" y="2452"/>
                  </a:lnTo>
                  <a:lnTo>
                    <a:pt x="712" y="2422"/>
                  </a:lnTo>
                  <a:lnTo>
                    <a:pt x="700" y="2390"/>
                  </a:lnTo>
                  <a:lnTo>
                    <a:pt x="692" y="2356"/>
                  </a:lnTo>
                  <a:lnTo>
                    <a:pt x="692" y="1798"/>
                  </a:lnTo>
                  <a:lnTo>
                    <a:pt x="942" y="1798"/>
                  </a:lnTo>
                  <a:lnTo>
                    <a:pt x="942" y="1798"/>
                  </a:lnTo>
                  <a:lnTo>
                    <a:pt x="950" y="1814"/>
                  </a:lnTo>
                  <a:lnTo>
                    <a:pt x="960" y="1828"/>
                  </a:lnTo>
                  <a:lnTo>
                    <a:pt x="972" y="1842"/>
                  </a:lnTo>
                  <a:lnTo>
                    <a:pt x="986" y="1854"/>
                  </a:lnTo>
                  <a:lnTo>
                    <a:pt x="1002" y="1862"/>
                  </a:lnTo>
                  <a:lnTo>
                    <a:pt x="1018" y="1870"/>
                  </a:lnTo>
                  <a:lnTo>
                    <a:pt x="1036" y="1874"/>
                  </a:lnTo>
                  <a:lnTo>
                    <a:pt x="1056" y="1876"/>
                  </a:lnTo>
                  <a:lnTo>
                    <a:pt x="1056" y="1876"/>
                  </a:lnTo>
                  <a:lnTo>
                    <a:pt x="1068" y="1874"/>
                  </a:lnTo>
                  <a:lnTo>
                    <a:pt x="1080" y="1872"/>
                  </a:lnTo>
                  <a:lnTo>
                    <a:pt x="1092" y="1870"/>
                  </a:lnTo>
                  <a:lnTo>
                    <a:pt x="1104" y="1866"/>
                  </a:lnTo>
                  <a:lnTo>
                    <a:pt x="1124" y="1854"/>
                  </a:lnTo>
                  <a:lnTo>
                    <a:pt x="1142" y="1840"/>
                  </a:lnTo>
                  <a:lnTo>
                    <a:pt x="1156" y="1822"/>
                  </a:lnTo>
                  <a:lnTo>
                    <a:pt x="1168" y="1800"/>
                  </a:lnTo>
                  <a:lnTo>
                    <a:pt x="1172" y="1790"/>
                  </a:lnTo>
                  <a:lnTo>
                    <a:pt x="1176" y="1778"/>
                  </a:lnTo>
                  <a:lnTo>
                    <a:pt x="1176" y="1766"/>
                  </a:lnTo>
                  <a:lnTo>
                    <a:pt x="1178" y="1754"/>
                  </a:lnTo>
                  <a:lnTo>
                    <a:pt x="1178" y="1754"/>
                  </a:lnTo>
                  <a:lnTo>
                    <a:pt x="1176" y="1740"/>
                  </a:lnTo>
                  <a:lnTo>
                    <a:pt x="1176" y="1728"/>
                  </a:lnTo>
                  <a:lnTo>
                    <a:pt x="1172" y="1718"/>
                  </a:lnTo>
                  <a:lnTo>
                    <a:pt x="1168" y="1706"/>
                  </a:lnTo>
                  <a:lnTo>
                    <a:pt x="1156" y="1686"/>
                  </a:lnTo>
                  <a:lnTo>
                    <a:pt x="1142" y="1668"/>
                  </a:lnTo>
                  <a:lnTo>
                    <a:pt x="1124" y="1652"/>
                  </a:lnTo>
                  <a:lnTo>
                    <a:pt x="1104" y="1642"/>
                  </a:lnTo>
                  <a:lnTo>
                    <a:pt x="1092" y="1636"/>
                  </a:lnTo>
                  <a:lnTo>
                    <a:pt x="1080" y="1634"/>
                  </a:lnTo>
                  <a:lnTo>
                    <a:pt x="1068" y="1632"/>
                  </a:lnTo>
                  <a:lnTo>
                    <a:pt x="1056" y="1632"/>
                  </a:lnTo>
                  <a:lnTo>
                    <a:pt x="1056" y="1632"/>
                  </a:lnTo>
                  <a:lnTo>
                    <a:pt x="1036" y="1632"/>
                  </a:lnTo>
                  <a:lnTo>
                    <a:pt x="1018" y="1638"/>
                  </a:lnTo>
                  <a:lnTo>
                    <a:pt x="1002" y="1644"/>
                  </a:lnTo>
                  <a:lnTo>
                    <a:pt x="986" y="1654"/>
                  </a:lnTo>
                  <a:lnTo>
                    <a:pt x="972" y="1664"/>
                  </a:lnTo>
                  <a:lnTo>
                    <a:pt x="960" y="1678"/>
                  </a:lnTo>
                  <a:lnTo>
                    <a:pt x="950" y="1694"/>
                  </a:lnTo>
                  <a:lnTo>
                    <a:pt x="942" y="1710"/>
                  </a:lnTo>
                  <a:lnTo>
                    <a:pt x="604" y="1710"/>
                  </a:lnTo>
                  <a:lnTo>
                    <a:pt x="604" y="2180"/>
                  </a:lnTo>
                  <a:lnTo>
                    <a:pt x="604" y="2180"/>
                  </a:lnTo>
                  <a:lnTo>
                    <a:pt x="580" y="2184"/>
                  </a:lnTo>
                  <a:lnTo>
                    <a:pt x="558" y="2186"/>
                  </a:lnTo>
                  <a:lnTo>
                    <a:pt x="536" y="2186"/>
                  </a:lnTo>
                  <a:lnTo>
                    <a:pt x="512" y="2186"/>
                  </a:lnTo>
                  <a:lnTo>
                    <a:pt x="490" y="2184"/>
                  </a:lnTo>
                  <a:lnTo>
                    <a:pt x="470" y="2182"/>
                  </a:lnTo>
                  <a:lnTo>
                    <a:pt x="448" y="2178"/>
                  </a:lnTo>
                  <a:lnTo>
                    <a:pt x="428" y="2172"/>
                  </a:lnTo>
                  <a:lnTo>
                    <a:pt x="406" y="2164"/>
                  </a:lnTo>
                  <a:lnTo>
                    <a:pt x="386" y="2156"/>
                  </a:lnTo>
                  <a:lnTo>
                    <a:pt x="368" y="2148"/>
                  </a:lnTo>
                  <a:lnTo>
                    <a:pt x="348" y="2138"/>
                  </a:lnTo>
                  <a:lnTo>
                    <a:pt x="330" y="2126"/>
                  </a:lnTo>
                  <a:lnTo>
                    <a:pt x="312" y="2114"/>
                  </a:lnTo>
                  <a:lnTo>
                    <a:pt x="280" y="2086"/>
                  </a:lnTo>
                  <a:lnTo>
                    <a:pt x="250" y="2054"/>
                  </a:lnTo>
                  <a:lnTo>
                    <a:pt x="222" y="2020"/>
                  </a:lnTo>
                  <a:lnTo>
                    <a:pt x="198" y="1984"/>
                  </a:lnTo>
                  <a:lnTo>
                    <a:pt x="178" y="1942"/>
                  </a:lnTo>
                  <a:lnTo>
                    <a:pt x="162" y="1900"/>
                  </a:lnTo>
                  <a:lnTo>
                    <a:pt x="152" y="1856"/>
                  </a:lnTo>
                  <a:lnTo>
                    <a:pt x="146" y="1832"/>
                  </a:lnTo>
                  <a:lnTo>
                    <a:pt x="144" y="1810"/>
                  </a:lnTo>
                  <a:lnTo>
                    <a:pt x="142" y="1786"/>
                  </a:lnTo>
                  <a:lnTo>
                    <a:pt x="142" y="1762"/>
                  </a:lnTo>
                  <a:lnTo>
                    <a:pt x="142" y="1762"/>
                  </a:lnTo>
                  <a:lnTo>
                    <a:pt x="142" y="1734"/>
                  </a:lnTo>
                  <a:lnTo>
                    <a:pt x="144" y="1706"/>
                  </a:lnTo>
                  <a:lnTo>
                    <a:pt x="148" y="1680"/>
                  </a:lnTo>
                  <a:lnTo>
                    <a:pt x="154" y="1654"/>
                  </a:lnTo>
                  <a:lnTo>
                    <a:pt x="162" y="1628"/>
                  </a:lnTo>
                  <a:lnTo>
                    <a:pt x="170" y="1604"/>
                  </a:lnTo>
                  <a:lnTo>
                    <a:pt x="178" y="1580"/>
                  </a:lnTo>
                  <a:lnTo>
                    <a:pt x="190" y="1556"/>
                  </a:lnTo>
                  <a:lnTo>
                    <a:pt x="202" y="1534"/>
                  </a:lnTo>
                  <a:lnTo>
                    <a:pt x="216" y="1512"/>
                  </a:lnTo>
                  <a:lnTo>
                    <a:pt x="230" y="1492"/>
                  </a:lnTo>
                  <a:lnTo>
                    <a:pt x="244" y="1474"/>
                  </a:lnTo>
                  <a:lnTo>
                    <a:pt x="262" y="1454"/>
                  </a:lnTo>
                  <a:lnTo>
                    <a:pt x="278" y="1438"/>
                  </a:lnTo>
                  <a:lnTo>
                    <a:pt x="296" y="1422"/>
                  </a:lnTo>
                  <a:lnTo>
                    <a:pt x="316" y="1406"/>
                  </a:lnTo>
                  <a:lnTo>
                    <a:pt x="316" y="1406"/>
                  </a:lnTo>
                  <a:lnTo>
                    <a:pt x="288" y="1384"/>
                  </a:lnTo>
                  <a:lnTo>
                    <a:pt x="260" y="1358"/>
                  </a:lnTo>
                  <a:lnTo>
                    <a:pt x="236" y="1330"/>
                  </a:lnTo>
                  <a:lnTo>
                    <a:pt x="214" y="1298"/>
                  </a:lnTo>
                  <a:lnTo>
                    <a:pt x="194" y="1264"/>
                  </a:lnTo>
                  <a:lnTo>
                    <a:pt x="176" y="1228"/>
                  </a:lnTo>
                  <a:lnTo>
                    <a:pt x="162" y="1190"/>
                  </a:lnTo>
                  <a:lnTo>
                    <a:pt x="152" y="1150"/>
                  </a:lnTo>
                  <a:lnTo>
                    <a:pt x="330" y="1150"/>
                  </a:lnTo>
                  <a:lnTo>
                    <a:pt x="330" y="1762"/>
                  </a:lnTo>
                  <a:lnTo>
                    <a:pt x="330" y="1762"/>
                  </a:lnTo>
                  <a:lnTo>
                    <a:pt x="308" y="1772"/>
                  </a:lnTo>
                  <a:lnTo>
                    <a:pt x="290" y="1786"/>
                  </a:lnTo>
                  <a:lnTo>
                    <a:pt x="276" y="1802"/>
                  </a:lnTo>
                  <a:lnTo>
                    <a:pt x="266" y="1820"/>
                  </a:lnTo>
                  <a:lnTo>
                    <a:pt x="258" y="1838"/>
                  </a:lnTo>
                  <a:lnTo>
                    <a:pt x="254" y="1858"/>
                  </a:lnTo>
                  <a:lnTo>
                    <a:pt x="252" y="1878"/>
                  </a:lnTo>
                  <a:lnTo>
                    <a:pt x="254" y="1898"/>
                  </a:lnTo>
                  <a:lnTo>
                    <a:pt x="260" y="1918"/>
                  </a:lnTo>
                  <a:lnTo>
                    <a:pt x="268" y="1936"/>
                  </a:lnTo>
                  <a:lnTo>
                    <a:pt x="280" y="1952"/>
                  </a:lnTo>
                  <a:lnTo>
                    <a:pt x="292" y="1968"/>
                  </a:lnTo>
                  <a:lnTo>
                    <a:pt x="310" y="1980"/>
                  </a:lnTo>
                  <a:lnTo>
                    <a:pt x="328" y="1990"/>
                  </a:lnTo>
                  <a:lnTo>
                    <a:pt x="350" y="1996"/>
                  </a:lnTo>
                  <a:lnTo>
                    <a:pt x="374" y="1998"/>
                  </a:lnTo>
                  <a:lnTo>
                    <a:pt x="374" y="1998"/>
                  </a:lnTo>
                  <a:lnTo>
                    <a:pt x="398" y="1996"/>
                  </a:lnTo>
                  <a:lnTo>
                    <a:pt x="420" y="1990"/>
                  </a:lnTo>
                  <a:lnTo>
                    <a:pt x="438" y="1980"/>
                  </a:lnTo>
                  <a:lnTo>
                    <a:pt x="456" y="1968"/>
                  </a:lnTo>
                  <a:lnTo>
                    <a:pt x="470" y="1952"/>
                  </a:lnTo>
                  <a:lnTo>
                    <a:pt x="480" y="1936"/>
                  </a:lnTo>
                  <a:lnTo>
                    <a:pt x="488" y="1918"/>
                  </a:lnTo>
                  <a:lnTo>
                    <a:pt x="494" y="1898"/>
                  </a:lnTo>
                  <a:lnTo>
                    <a:pt x="496" y="1878"/>
                  </a:lnTo>
                  <a:lnTo>
                    <a:pt x="494" y="1858"/>
                  </a:lnTo>
                  <a:lnTo>
                    <a:pt x="490" y="1838"/>
                  </a:lnTo>
                  <a:lnTo>
                    <a:pt x="482" y="1820"/>
                  </a:lnTo>
                  <a:lnTo>
                    <a:pt x="472" y="1802"/>
                  </a:lnTo>
                  <a:lnTo>
                    <a:pt x="458" y="1786"/>
                  </a:lnTo>
                  <a:lnTo>
                    <a:pt x="440" y="1772"/>
                  </a:lnTo>
                  <a:lnTo>
                    <a:pt x="418" y="1762"/>
                  </a:lnTo>
                  <a:lnTo>
                    <a:pt x="418" y="1150"/>
                  </a:lnTo>
                  <a:lnTo>
                    <a:pt x="1026" y="1150"/>
                  </a:lnTo>
                  <a:lnTo>
                    <a:pt x="1026" y="1150"/>
                  </a:lnTo>
                  <a:lnTo>
                    <a:pt x="1036" y="1172"/>
                  </a:lnTo>
                  <a:lnTo>
                    <a:pt x="1050" y="1190"/>
                  </a:lnTo>
                  <a:lnTo>
                    <a:pt x="1066" y="1204"/>
                  </a:lnTo>
                  <a:lnTo>
                    <a:pt x="1084" y="1214"/>
                  </a:lnTo>
                  <a:lnTo>
                    <a:pt x="1102" y="1222"/>
                  </a:lnTo>
                  <a:lnTo>
                    <a:pt x="1122" y="1226"/>
                  </a:lnTo>
                  <a:lnTo>
                    <a:pt x="1142" y="1228"/>
                  </a:lnTo>
                  <a:lnTo>
                    <a:pt x="1162" y="1226"/>
                  </a:lnTo>
                  <a:lnTo>
                    <a:pt x="1182" y="1220"/>
                  </a:lnTo>
                  <a:lnTo>
                    <a:pt x="1200" y="1212"/>
                  </a:lnTo>
                  <a:lnTo>
                    <a:pt x="1216" y="1200"/>
                  </a:lnTo>
                  <a:lnTo>
                    <a:pt x="1232" y="1188"/>
                  </a:lnTo>
                  <a:lnTo>
                    <a:pt x="1244" y="1170"/>
                  </a:lnTo>
                  <a:lnTo>
                    <a:pt x="1254" y="1152"/>
                  </a:lnTo>
                  <a:lnTo>
                    <a:pt x="1260" y="1130"/>
                  </a:lnTo>
                  <a:lnTo>
                    <a:pt x="1262" y="1106"/>
                  </a:lnTo>
                  <a:lnTo>
                    <a:pt x="1262" y="1106"/>
                  </a:lnTo>
                  <a:lnTo>
                    <a:pt x="1260" y="1086"/>
                  </a:lnTo>
                  <a:lnTo>
                    <a:pt x="1256" y="1068"/>
                  </a:lnTo>
                  <a:lnTo>
                    <a:pt x="1248" y="1052"/>
                  </a:lnTo>
                  <a:lnTo>
                    <a:pt x="1240" y="1036"/>
                  </a:lnTo>
                  <a:lnTo>
                    <a:pt x="1228" y="1022"/>
                  </a:lnTo>
                  <a:lnTo>
                    <a:pt x="1216" y="1010"/>
                  </a:lnTo>
                  <a:lnTo>
                    <a:pt x="1200" y="1000"/>
                  </a:lnTo>
                  <a:lnTo>
                    <a:pt x="1184" y="992"/>
                  </a:lnTo>
                  <a:lnTo>
                    <a:pt x="1184" y="202"/>
                  </a:lnTo>
                  <a:lnTo>
                    <a:pt x="1184" y="202"/>
                  </a:lnTo>
                  <a:lnTo>
                    <a:pt x="1202" y="216"/>
                  </a:lnTo>
                  <a:lnTo>
                    <a:pt x="1220" y="234"/>
                  </a:lnTo>
                  <a:lnTo>
                    <a:pt x="1236" y="252"/>
                  </a:lnTo>
                  <a:lnTo>
                    <a:pt x="1252" y="272"/>
                  </a:lnTo>
                  <a:lnTo>
                    <a:pt x="1266" y="292"/>
                  </a:lnTo>
                  <a:lnTo>
                    <a:pt x="1280" y="314"/>
                  </a:lnTo>
                  <a:lnTo>
                    <a:pt x="1294" y="336"/>
                  </a:lnTo>
                  <a:lnTo>
                    <a:pt x="1304" y="360"/>
                  </a:lnTo>
                  <a:lnTo>
                    <a:pt x="1316" y="386"/>
                  </a:lnTo>
                  <a:lnTo>
                    <a:pt x="1324" y="412"/>
                  </a:lnTo>
                  <a:lnTo>
                    <a:pt x="1332" y="440"/>
                  </a:lnTo>
                  <a:lnTo>
                    <a:pt x="1338" y="466"/>
                  </a:lnTo>
                  <a:lnTo>
                    <a:pt x="1344" y="496"/>
                  </a:lnTo>
                  <a:lnTo>
                    <a:pt x="1348" y="524"/>
                  </a:lnTo>
                  <a:lnTo>
                    <a:pt x="1350" y="554"/>
                  </a:lnTo>
                  <a:lnTo>
                    <a:pt x="1350" y="584"/>
                  </a:lnTo>
                  <a:close/>
                  <a:moveTo>
                    <a:pt x="1096" y="624"/>
                  </a:moveTo>
                  <a:lnTo>
                    <a:pt x="1096" y="992"/>
                  </a:lnTo>
                  <a:lnTo>
                    <a:pt x="1096" y="992"/>
                  </a:lnTo>
                  <a:lnTo>
                    <a:pt x="1084" y="998"/>
                  </a:lnTo>
                  <a:lnTo>
                    <a:pt x="1074" y="1004"/>
                  </a:lnTo>
                  <a:lnTo>
                    <a:pt x="1064" y="1012"/>
                  </a:lnTo>
                  <a:lnTo>
                    <a:pt x="1054" y="1020"/>
                  </a:lnTo>
                  <a:lnTo>
                    <a:pt x="1046" y="1030"/>
                  </a:lnTo>
                  <a:lnTo>
                    <a:pt x="1038" y="1040"/>
                  </a:lnTo>
                  <a:lnTo>
                    <a:pt x="1032" y="1050"/>
                  </a:lnTo>
                  <a:lnTo>
                    <a:pt x="1026" y="1062"/>
                  </a:lnTo>
                  <a:lnTo>
                    <a:pt x="822" y="1062"/>
                  </a:lnTo>
                  <a:lnTo>
                    <a:pt x="822" y="952"/>
                  </a:lnTo>
                  <a:lnTo>
                    <a:pt x="822" y="952"/>
                  </a:lnTo>
                  <a:lnTo>
                    <a:pt x="844" y="940"/>
                  </a:lnTo>
                  <a:lnTo>
                    <a:pt x="862" y="928"/>
                  </a:lnTo>
                  <a:lnTo>
                    <a:pt x="876" y="912"/>
                  </a:lnTo>
                  <a:lnTo>
                    <a:pt x="888" y="894"/>
                  </a:lnTo>
                  <a:lnTo>
                    <a:pt x="894" y="876"/>
                  </a:lnTo>
                  <a:lnTo>
                    <a:pt x="898" y="856"/>
                  </a:lnTo>
                  <a:lnTo>
                    <a:pt x="900" y="836"/>
                  </a:lnTo>
                  <a:lnTo>
                    <a:pt x="898" y="816"/>
                  </a:lnTo>
                  <a:lnTo>
                    <a:pt x="892" y="796"/>
                  </a:lnTo>
                  <a:lnTo>
                    <a:pt x="884" y="778"/>
                  </a:lnTo>
                  <a:lnTo>
                    <a:pt x="874" y="760"/>
                  </a:lnTo>
                  <a:lnTo>
                    <a:pt x="860" y="746"/>
                  </a:lnTo>
                  <a:lnTo>
                    <a:pt x="842" y="734"/>
                  </a:lnTo>
                  <a:lnTo>
                    <a:pt x="824" y="724"/>
                  </a:lnTo>
                  <a:lnTo>
                    <a:pt x="802" y="718"/>
                  </a:lnTo>
                  <a:lnTo>
                    <a:pt x="778" y="716"/>
                  </a:lnTo>
                  <a:lnTo>
                    <a:pt x="778" y="716"/>
                  </a:lnTo>
                  <a:lnTo>
                    <a:pt x="754" y="718"/>
                  </a:lnTo>
                  <a:lnTo>
                    <a:pt x="732" y="724"/>
                  </a:lnTo>
                  <a:lnTo>
                    <a:pt x="714" y="734"/>
                  </a:lnTo>
                  <a:lnTo>
                    <a:pt x="698" y="746"/>
                  </a:lnTo>
                  <a:lnTo>
                    <a:pt x="684" y="760"/>
                  </a:lnTo>
                  <a:lnTo>
                    <a:pt x="672" y="778"/>
                  </a:lnTo>
                  <a:lnTo>
                    <a:pt x="664" y="796"/>
                  </a:lnTo>
                  <a:lnTo>
                    <a:pt x="658" y="816"/>
                  </a:lnTo>
                  <a:lnTo>
                    <a:pt x="656" y="836"/>
                  </a:lnTo>
                  <a:lnTo>
                    <a:pt x="658" y="856"/>
                  </a:lnTo>
                  <a:lnTo>
                    <a:pt x="662" y="876"/>
                  </a:lnTo>
                  <a:lnTo>
                    <a:pt x="670" y="894"/>
                  </a:lnTo>
                  <a:lnTo>
                    <a:pt x="680" y="912"/>
                  </a:lnTo>
                  <a:lnTo>
                    <a:pt x="694" y="928"/>
                  </a:lnTo>
                  <a:lnTo>
                    <a:pt x="712" y="940"/>
                  </a:lnTo>
                  <a:lnTo>
                    <a:pt x="734" y="952"/>
                  </a:lnTo>
                  <a:lnTo>
                    <a:pt x="734" y="1062"/>
                  </a:lnTo>
                  <a:lnTo>
                    <a:pt x="142" y="1062"/>
                  </a:lnTo>
                  <a:lnTo>
                    <a:pt x="142" y="1062"/>
                  </a:lnTo>
                  <a:lnTo>
                    <a:pt x="142" y="1034"/>
                  </a:lnTo>
                  <a:lnTo>
                    <a:pt x="144" y="1004"/>
                  </a:lnTo>
                  <a:lnTo>
                    <a:pt x="148" y="978"/>
                  </a:lnTo>
                  <a:lnTo>
                    <a:pt x="152" y="950"/>
                  </a:lnTo>
                  <a:lnTo>
                    <a:pt x="160" y="924"/>
                  </a:lnTo>
                  <a:lnTo>
                    <a:pt x="168" y="898"/>
                  </a:lnTo>
                  <a:lnTo>
                    <a:pt x="176" y="874"/>
                  </a:lnTo>
                  <a:lnTo>
                    <a:pt x="188" y="852"/>
                  </a:lnTo>
                  <a:lnTo>
                    <a:pt x="200" y="828"/>
                  </a:lnTo>
                  <a:lnTo>
                    <a:pt x="212" y="806"/>
                  </a:lnTo>
                  <a:lnTo>
                    <a:pt x="228" y="786"/>
                  </a:lnTo>
                  <a:lnTo>
                    <a:pt x="242" y="766"/>
                  </a:lnTo>
                  <a:lnTo>
                    <a:pt x="258" y="748"/>
                  </a:lnTo>
                  <a:lnTo>
                    <a:pt x="276" y="730"/>
                  </a:lnTo>
                  <a:lnTo>
                    <a:pt x="294" y="714"/>
                  </a:lnTo>
                  <a:lnTo>
                    <a:pt x="314" y="700"/>
                  </a:lnTo>
                  <a:lnTo>
                    <a:pt x="334" y="686"/>
                  </a:lnTo>
                  <a:lnTo>
                    <a:pt x="354" y="674"/>
                  </a:lnTo>
                  <a:lnTo>
                    <a:pt x="376" y="662"/>
                  </a:lnTo>
                  <a:lnTo>
                    <a:pt x="398" y="654"/>
                  </a:lnTo>
                  <a:lnTo>
                    <a:pt x="420" y="646"/>
                  </a:lnTo>
                  <a:lnTo>
                    <a:pt x="442" y="638"/>
                  </a:lnTo>
                  <a:lnTo>
                    <a:pt x="466" y="632"/>
                  </a:lnTo>
                  <a:lnTo>
                    <a:pt x="490" y="630"/>
                  </a:lnTo>
                  <a:lnTo>
                    <a:pt x="512" y="628"/>
                  </a:lnTo>
                  <a:lnTo>
                    <a:pt x="536" y="626"/>
                  </a:lnTo>
                  <a:lnTo>
                    <a:pt x="562" y="628"/>
                  </a:lnTo>
                  <a:lnTo>
                    <a:pt x="586" y="630"/>
                  </a:lnTo>
                  <a:lnTo>
                    <a:pt x="610" y="636"/>
                  </a:lnTo>
                  <a:lnTo>
                    <a:pt x="634" y="642"/>
                  </a:lnTo>
                  <a:lnTo>
                    <a:pt x="658" y="650"/>
                  </a:lnTo>
                  <a:lnTo>
                    <a:pt x="682" y="660"/>
                  </a:lnTo>
                  <a:lnTo>
                    <a:pt x="682" y="660"/>
                  </a:lnTo>
                  <a:lnTo>
                    <a:pt x="680" y="630"/>
                  </a:lnTo>
                  <a:lnTo>
                    <a:pt x="678" y="602"/>
                  </a:lnTo>
                  <a:lnTo>
                    <a:pt x="678" y="574"/>
                  </a:lnTo>
                  <a:lnTo>
                    <a:pt x="678" y="546"/>
                  </a:lnTo>
                  <a:lnTo>
                    <a:pt x="682" y="518"/>
                  </a:lnTo>
                  <a:lnTo>
                    <a:pt x="684" y="490"/>
                  </a:lnTo>
                  <a:lnTo>
                    <a:pt x="690" y="464"/>
                  </a:lnTo>
                  <a:lnTo>
                    <a:pt x="696" y="438"/>
                  </a:lnTo>
                  <a:lnTo>
                    <a:pt x="704" y="412"/>
                  </a:lnTo>
                  <a:lnTo>
                    <a:pt x="712" y="388"/>
                  </a:lnTo>
                  <a:lnTo>
                    <a:pt x="722" y="364"/>
                  </a:lnTo>
                  <a:lnTo>
                    <a:pt x="732" y="342"/>
                  </a:lnTo>
                  <a:lnTo>
                    <a:pt x="744" y="320"/>
                  </a:lnTo>
                  <a:lnTo>
                    <a:pt x="756" y="300"/>
                  </a:lnTo>
                  <a:lnTo>
                    <a:pt x="770" y="280"/>
                  </a:lnTo>
                  <a:lnTo>
                    <a:pt x="784" y="260"/>
                  </a:lnTo>
                  <a:lnTo>
                    <a:pt x="800" y="242"/>
                  </a:lnTo>
                  <a:lnTo>
                    <a:pt x="816" y="226"/>
                  </a:lnTo>
                  <a:lnTo>
                    <a:pt x="832" y="212"/>
                  </a:lnTo>
                  <a:lnTo>
                    <a:pt x="850" y="198"/>
                  </a:lnTo>
                  <a:lnTo>
                    <a:pt x="868" y="184"/>
                  </a:lnTo>
                  <a:lnTo>
                    <a:pt x="886" y="174"/>
                  </a:lnTo>
                  <a:lnTo>
                    <a:pt x="904" y="164"/>
                  </a:lnTo>
                  <a:lnTo>
                    <a:pt x="924" y="156"/>
                  </a:lnTo>
                  <a:lnTo>
                    <a:pt x="944" y="150"/>
                  </a:lnTo>
                  <a:lnTo>
                    <a:pt x="966" y="146"/>
                  </a:lnTo>
                  <a:lnTo>
                    <a:pt x="986" y="142"/>
                  </a:lnTo>
                  <a:lnTo>
                    <a:pt x="1008" y="140"/>
                  </a:lnTo>
                  <a:lnTo>
                    <a:pt x="1030" y="142"/>
                  </a:lnTo>
                  <a:lnTo>
                    <a:pt x="1052" y="144"/>
                  </a:lnTo>
                  <a:lnTo>
                    <a:pt x="1074" y="148"/>
                  </a:lnTo>
                  <a:lnTo>
                    <a:pt x="1096" y="154"/>
                  </a:lnTo>
                  <a:lnTo>
                    <a:pt x="1096" y="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latin typeface="+mj-lt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45243B81-D1CF-1287-CDA0-51786AA70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295" y="2590800"/>
              <a:ext cx="1334411" cy="2520156"/>
            </a:xfrm>
            <a:custGeom>
              <a:avLst/>
              <a:gdLst>
                <a:gd name="T0" fmla="*/ 1216 w 1490"/>
                <a:gd name="T1" fmla="*/ 2260 h 2814"/>
                <a:gd name="T2" fmla="*/ 1438 w 1490"/>
                <a:gd name="T3" fmla="*/ 2008 h 2814"/>
                <a:gd name="T4" fmla="*/ 1484 w 1490"/>
                <a:gd name="T5" fmla="*/ 1668 h 2814"/>
                <a:gd name="T6" fmla="*/ 1400 w 1490"/>
                <a:gd name="T7" fmla="*/ 1370 h 2814"/>
                <a:gd name="T8" fmla="*/ 1490 w 1490"/>
                <a:gd name="T9" fmla="*/ 1024 h 2814"/>
                <a:gd name="T10" fmla="*/ 1426 w 1490"/>
                <a:gd name="T11" fmla="*/ 780 h 2814"/>
                <a:gd name="T12" fmla="*/ 1274 w 1490"/>
                <a:gd name="T13" fmla="*/ 596 h 2814"/>
                <a:gd name="T14" fmla="*/ 1058 w 1490"/>
                <a:gd name="T15" fmla="*/ 496 h 2814"/>
                <a:gd name="T16" fmla="*/ 888 w 1490"/>
                <a:gd name="T17" fmla="*/ 288 h 2814"/>
                <a:gd name="T18" fmla="*/ 644 w 1490"/>
                <a:gd name="T19" fmla="*/ 34 h 2814"/>
                <a:gd name="T20" fmla="*/ 316 w 1490"/>
                <a:gd name="T21" fmla="*/ 36 h 2814"/>
                <a:gd name="T22" fmla="*/ 62 w 1490"/>
                <a:gd name="T23" fmla="*/ 294 h 2814"/>
                <a:gd name="T24" fmla="*/ 0 w 1490"/>
                <a:gd name="T25" fmla="*/ 2228 h 2814"/>
                <a:gd name="T26" fmla="*/ 50 w 1490"/>
                <a:gd name="T27" fmla="*/ 2490 h 2814"/>
                <a:gd name="T28" fmla="*/ 180 w 1490"/>
                <a:gd name="T29" fmla="*/ 2686 h 2814"/>
                <a:gd name="T30" fmla="*/ 364 w 1490"/>
                <a:gd name="T31" fmla="*/ 2796 h 2814"/>
                <a:gd name="T32" fmla="*/ 564 w 1490"/>
                <a:gd name="T33" fmla="*/ 2804 h 2814"/>
                <a:gd name="T34" fmla="*/ 870 w 1490"/>
                <a:gd name="T35" fmla="*/ 2562 h 2814"/>
                <a:gd name="T36" fmla="*/ 710 w 1490"/>
                <a:gd name="T37" fmla="*/ 1450 h 2814"/>
                <a:gd name="T38" fmla="*/ 866 w 1490"/>
                <a:gd name="T39" fmla="*/ 1520 h 2814"/>
                <a:gd name="T40" fmla="*/ 944 w 1490"/>
                <a:gd name="T41" fmla="*/ 1382 h 2814"/>
                <a:gd name="T42" fmla="*/ 806 w 1490"/>
                <a:gd name="T43" fmla="*/ 1286 h 2814"/>
                <a:gd name="T44" fmla="*/ 348 w 1490"/>
                <a:gd name="T45" fmla="*/ 712 h 2814"/>
                <a:gd name="T46" fmla="*/ 484 w 1490"/>
                <a:gd name="T47" fmla="*/ 788 h 2814"/>
                <a:gd name="T48" fmla="*/ 584 w 1490"/>
                <a:gd name="T49" fmla="*/ 668 h 2814"/>
                <a:gd name="T50" fmla="*/ 464 w 1490"/>
                <a:gd name="T51" fmla="*/ 548 h 2814"/>
                <a:gd name="T52" fmla="*/ 140 w 1490"/>
                <a:gd name="T53" fmla="*/ 584 h 2814"/>
                <a:gd name="T54" fmla="*/ 240 w 1490"/>
                <a:gd name="T55" fmla="*/ 270 h 2814"/>
                <a:gd name="T56" fmla="*/ 478 w 1490"/>
                <a:gd name="T57" fmla="*/ 140 h 2814"/>
                <a:gd name="T58" fmla="*/ 702 w 1490"/>
                <a:gd name="T59" fmla="*/ 252 h 2814"/>
                <a:gd name="T60" fmla="*/ 550 w 1490"/>
                <a:gd name="T61" fmla="*/ 1016 h 2814"/>
                <a:gd name="T62" fmla="*/ 414 w 1490"/>
                <a:gd name="T63" fmla="*/ 940 h 2814"/>
                <a:gd name="T64" fmla="*/ 314 w 1490"/>
                <a:gd name="T65" fmla="*/ 1060 h 2814"/>
                <a:gd name="T66" fmla="*/ 434 w 1490"/>
                <a:gd name="T67" fmla="*/ 1182 h 2814"/>
                <a:gd name="T68" fmla="*/ 888 w 1490"/>
                <a:gd name="T69" fmla="*/ 1016 h 2814"/>
                <a:gd name="T70" fmla="*/ 1044 w 1490"/>
                <a:gd name="T71" fmla="*/ 636 h 2814"/>
                <a:gd name="T72" fmla="*/ 1242 w 1490"/>
                <a:gd name="T73" fmla="*/ 758 h 2814"/>
                <a:gd name="T74" fmla="*/ 1350 w 1490"/>
                <a:gd name="T75" fmla="*/ 1052 h 2814"/>
                <a:gd name="T76" fmla="*/ 1302 w 1490"/>
                <a:gd name="T77" fmla="*/ 1258 h 2814"/>
                <a:gd name="T78" fmla="*/ 1176 w 1490"/>
                <a:gd name="T79" fmla="*/ 1406 h 2814"/>
                <a:gd name="T80" fmla="*/ 1162 w 1490"/>
                <a:gd name="T81" fmla="*/ 1664 h 2814"/>
                <a:gd name="T82" fmla="*/ 1238 w 1490"/>
                <a:gd name="T83" fmla="*/ 958 h 2814"/>
                <a:gd name="T84" fmla="*/ 1186 w 1490"/>
                <a:gd name="T85" fmla="*/ 838 h 2814"/>
                <a:gd name="T86" fmla="*/ 1082 w 1490"/>
                <a:gd name="T87" fmla="*/ 822 h 2814"/>
                <a:gd name="T88" fmla="*/ 996 w 1490"/>
                <a:gd name="T89" fmla="*/ 938 h 2814"/>
                <a:gd name="T90" fmla="*/ 1074 w 1490"/>
                <a:gd name="T91" fmla="*/ 1052 h 2814"/>
                <a:gd name="T92" fmla="*/ 370 w 1490"/>
                <a:gd name="T93" fmla="*/ 1586 h 2814"/>
                <a:gd name="T94" fmla="*/ 232 w 1490"/>
                <a:gd name="T95" fmla="*/ 1684 h 2814"/>
                <a:gd name="T96" fmla="*/ 292 w 1490"/>
                <a:gd name="T97" fmla="*/ 1814 h 2814"/>
                <a:gd name="T98" fmla="*/ 212 w 1490"/>
                <a:gd name="T99" fmla="*/ 2500 h 2814"/>
                <a:gd name="T100" fmla="*/ 142 w 1490"/>
                <a:gd name="T101" fmla="*/ 2260 h 2814"/>
                <a:gd name="T102" fmla="*/ 454 w 1490"/>
                <a:gd name="T103" fmla="*/ 1774 h 2814"/>
                <a:gd name="T104" fmla="*/ 604 w 1490"/>
                <a:gd name="T105" fmla="*/ 1920 h 2814"/>
                <a:gd name="T106" fmla="*/ 648 w 1490"/>
                <a:gd name="T107" fmla="*/ 2080 h 2814"/>
                <a:gd name="T108" fmla="*/ 808 w 1490"/>
                <a:gd name="T109" fmla="*/ 2052 h 2814"/>
                <a:gd name="T110" fmla="*/ 798 w 1490"/>
                <a:gd name="T111" fmla="*/ 1886 h 2814"/>
                <a:gd name="T112" fmla="*/ 1340 w 1490"/>
                <a:gd name="T113" fmla="*/ 1864 h 2814"/>
                <a:gd name="T114" fmla="*/ 1232 w 1490"/>
                <a:gd name="T115" fmla="*/ 2066 h 2814"/>
                <a:gd name="T116" fmla="*/ 1050 w 1490"/>
                <a:gd name="T117" fmla="*/ 2176 h 2814"/>
                <a:gd name="T118" fmla="*/ 834 w 1490"/>
                <a:gd name="T119" fmla="*/ 2164 h 2814"/>
                <a:gd name="T120" fmla="*/ 802 w 1490"/>
                <a:gd name="T121" fmla="*/ 2350 h 2814"/>
                <a:gd name="T122" fmla="*/ 706 w 1490"/>
                <a:gd name="T123" fmla="*/ 2554 h 2814"/>
                <a:gd name="T124" fmla="*/ 546 w 1490"/>
                <a:gd name="T125" fmla="*/ 2664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0" h="2814">
                  <a:moveTo>
                    <a:pt x="948" y="2326"/>
                  </a:moveTo>
                  <a:lnTo>
                    <a:pt x="948" y="2326"/>
                  </a:lnTo>
                  <a:lnTo>
                    <a:pt x="990" y="2326"/>
                  </a:lnTo>
                  <a:lnTo>
                    <a:pt x="1032" y="2322"/>
                  </a:lnTo>
                  <a:lnTo>
                    <a:pt x="1072" y="2316"/>
                  </a:lnTo>
                  <a:lnTo>
                    <a:pt x="1110" y="2306"/>
                  </a:lnTo>
                  <a:lnTo>
                    <a:pt x="1146" y="2292"/>
                  </a:lnTo>
                  <a:lnTo>
                    <a:pt x="1182" y="2278"/>
                  </a:lnTo>
                  <a:lnTo>
                    <a:pt x="1216" y="2260"/>
                  </a:lnTo>
                  <a:lnTo>
                    <a:pt x="1248" y="2238"/>
                  </a:lnTo>
                  <a:lnTo>
                    <a:pt x="1278" y="2216"/>
                  </a:lnTo>
                  <a:lnTo>
                    <a:pt x="1306" y="2192"/>
                  </a:lnTo>
                  <a:lnTo>
                    <a:pt x="1334" y="2166"/>
                  </a:lnTo>
                  <a:lnTo>
                    <a:pt x="1358" y="2136"/>
                  </a:lnTo>
                  <a:lnTo>
                    <a:pt x="1380" y="2106"/>
                  </a:lnTo>
                  <a:lnTo>
                    <a:pt x="1402" y="2076"/>
                  </a:lnTo>
                  <a:lnTo>
                    <a:pt x="1420" y="2042"/>
                  </a:lnTo>
                  <a:lnTo>
                    <a:pt x="1438" y="2008"/>
                  </a:lnTo>
                  <a:lnTo>
                    <a:pt x="1452" y="1972"/>
                  </a:lnTo>
                  <a:lnTo>
                    <a:pt x="1464" y="1936"/>
                  </a:lnTo>
                  <a:lnTo>
                    <a:pt x="1474" y="1900"/>
                  </a:lnTo>
                  <a:lnTo>
                    <a:pt x="1482" y="1862"/>
                  </a:lnTo>
                  <a:lnTo>
                    <a:pt x="1488" y="1824"/>
                  </a:lnTo>
                  <a:lnTo>
                    <a:pt x="1490" y="1784"/>
                  </a:lnTo>
                  <a:lnTo>
                    <a:pt x="1490" y="1746"/>
                  </a:lnTo>
                  <a:lnTo>
                    <a:pt x="1488" y="1706"/>
                  </a:lnTo>
                  <a:lnTo>
                    <a:pt x="1484" y="1668"/>
                  </a:lnTo>
                  <a:lnTo>
                    <a:pt x="1476" y="1628"/>
                  </a:lnTo>
                  <a:lnTo>
                    <a:pt x="1466" y="1590"/>
                  </a:lnTo>
                  <a:lnTo>
                    <a:pt x="1454" y="1552"/>
                  </a:lnTo>
                  <a:lnTo>
                    <a:pt x="1438" y="1514"/>
                  </a:lnTo>
                  <a:lnTo>
                    <a:pt x="1420" y="1478"/>
                  </a:lnTo>
                  <a:lnTo>
                    <a:pt x="1398" y="1442"/>
                  </a:lnTo>
                  <a:lnTo>
                    <a:pt x="1374" y="1406"/>
                  </a:lnTo>
                  <a:lnTo>
                    <a:pt x="1374" y="1406"/>
                  </a:lnTo>
                  <a:lnTo>
                    <a:pt x="1400" y="1370"/>
                  </a:lnTo>
                  <a:lnTo>
                    <a:pt x="1422" y="1330"/>
                  </a:lnTo>
                  <a:lnTo>
                    <a:pt x="1442" y="1288"/>
                  </a:lnTo>
                  <a:lnTo>
                    <a:pt x="1460" y="1244"/>
                  </a:lnTo>
                  <a:lnTo>
                    <a:pt x="1474" y="1198"/>
                  </a:lnTo>
                  <a:lnTo>
                    <a:pt x="1482" y="1150"/>
                  </a:lnTo>
                  <a:lnTo>
                    <a:pt x="1488" y="1102"/>
                  </a:lnTo>
                  <a:lnTo>
                    <a:pt x="1490" y="1052"/>
                  </a:lnTo>
                  <a:lnTo>
                    <a:pt x="1490" y="1052"/>
                  </a:lnTo>
                  <a:lnTo>
                    <a:pt x="1490" y="1024"/>
                  </a:lnTo>
                  <a:lnTo>
                    <a:pt x="1488" y="994"/>
                  </a:lnTo>
                  <a:lnTo>
                    <a:pt x="1484" y="966"/>
                  </a:lnTo>
                  <a:lnTo>
                    <a:pt x="1480" y="938"/>
                  </a:lnTo>
                  <a:lnTo>
                    <a:pt x="1474" y="910"/>
                  </a:lnTo>
                  <a:lnTo>
                    <a:pt x="1466" y="884"/>
                  </a:lnTo>
                  <a:lnTo>
                    <a:pt x="1458" y="856"/>
                  </a:lnTo>
                  <a:lnTo>
                    <a:pt x="1448" y="830"/>
                  </a:lnTo>
                  <a:lnTo>
                    <a:pt x="1438" y="806"/>
                  </a:lnTo>
                  <a:lnTo>
                    <a:pt x="1426" y="780"/>
                  </a:lnTo>
                  <a:lnTo>
                    <a:pt x="1412" y="756"/>
                  </a:lnTo>
                  <a:lnTo>
                    <a:pt x="1398" y="734"/>
                  </a:lnTo>
                  <a:lnTo>
                    <a:pt x="1384" y="712"/>
                  </a:lnTo>
                  <a:lnTo>
                    <a:pt x="1368" y="690"/>
                  </a:lnTo>
                  <a:lnTo>
                    <a:pt x="1350" y="668"/>
                  </a:lnTo>
                  <a:lnTo>
                    <a:pt x="1332" y="650"/>
                  </a:lnTo>
                  <a:lnTo>
                    <a:pt x="1314" y="630"/>
                  </a:lnTo>
                  <a:lnTo>
                    <a:pt x="1294" y="612"/>
                  </a:lnTo>
                  <a:lnTo>
                    <a:pt x="1274" y="596"/>
                  </a:lnTo>
                  <a:lnTo>
                    <a:pt x="1252" y="580"/>
                  </a:lnTo>
                  <a:lnTo>
                    <a:pt x="1230" y="564"/>
                  </a:lnTo>
                  <a:lnTo>
                    <a:pt x="1208" y="552"/>
                  </a:lnTo>
                  <a:lnTo>
                    <a:pt x="1184" y="540"/>
                  </a:lnTo>
                  <a:lnTo>
                    <a:pt x="1160" y="528"/>
                  </a:lnTo>
                  <a:lnTo>
                    <a:pt x="1136" y="518"/>
                  </a:lnTo>
                  <a:lnTo>
                    <a:pt x="1110" y="510"/>
                  </a:lnTo>
                  <a:lnTo>
                    <a:pt x="1084" y="502"/>
                  </a:lnTo>
                  <a:lnTo>
                    <a:pt x="1058" y="496"/>
                  </a:lnTo>
                  <a:lnTo>
                    <a:pt x="1032" y="492"/>
                  </a:lnTo>
                  <a:lnTo>
                    <a:pt x="1004" y="488"/>
                  </a:lnTo>
                  <a:lnTo>
                    <a:pt x="976" y="486"/>
                  </a:lnTo>
                  <a:lnTo>
                    <a:pt x="948" y="486"/>
                  </a:lnTo>
                  <a:lnTo>
                    <a:pt x="948" y="486"/>
                  </a:lnTo>
                  <a:lnTo>
                    <a:pt x="938" y="434"/>
                  </a:lnTo>
                  <a:lnTo>
                    <a:pt x="926" y="382"/>
                  </a:lnTo>
                  <a:lnTo>
                    <a:pt x="908" y="334"/>
                  </a:lnTo>
                  <a:lnTo>
                    <a:pt x="888" y="288"/>
                  </a:lnTo>
                  <a:lnTo>
                    <a:pt x="888" y="288"/>
                  </a:lnTo>
                  <a:lnTo>
                    <a:pt x="864" y="242"/>
                  </a:lnTo>
                  <a:lnTo>
                    <a:pt x="838" y="200"/>
                  </a:lnTo>
                  <a:lnTo>
                    <a:pt x="808" y="162"/>
                  </a:lnTo>
                  <a:lnTo>
                    <a:pt x="778" y="128"/>
                  </a:lnTo>
                  <a:lnTo>
                    <a:pt x="748" y="100"/>
                  </a:lnTo>
                  <a:lnTo>
                    <a:pt x="714" y="74"/>
                  </a:lnTo>
                  <a:lnTo>
                    <a:pt x="680" y="52"/>
                  </a:lnTo>
                  <a:lnTo>
                    <a:pt x="644" y="34"/>
                  </a:lnTo>
                  <a:lnTo>
                    <a:pt x="608" y="20"/>
                  </a:lnTo>
                  <a:lnTo>
                    <a:pt x="572" y="10"/>
                  </a:lnTo>
                  <a:lnTo>
                    <a:pt x="536" y="4"/>
                  </a:lnTo>
                  <a:lnTo>
                    <a:pt x="498" y="0"/>
                  </a:lnTo>
                  <a:lnTo>
                    <a:pt x="462" y="2"/>
                  </a:lnTo>
                  <a:lnTo>
                    <a:pt x="424" y="6"/>
                  </a:lnTo>
                  <a:lnTo>
                    <a:pt x="388" y="12"/>
                  </a:lnTo>
                  <a:lnTo>
                    <a:pt x="352" y="24"/>
                  </a:lnTo>
                  <a:lnTo>
                    <a:pt x="316" y="36"/>
                  </a:lnTo>
                  <a:lnTo>
                    <a:pt x="282" y="54"/>
                  </a:lnTo>
                  <a:lnTo>
                    <a:pt x="248" y="74"/>
                  </a:lnTo>
                  <a:lnTo>
                    <a:pt x="216" y="96"/>
                  </a:lnTo>
                  <a:lnTo>
                    <a:pt x="186" y="122"/>
                  </a:lnTo>
                  <a:lnTo>
                    <a:pt x="156" y="152"/>
                  </a:lnTo>
                  <a:lnTo>
                    <a:pt x="130" y="184"/>
                  </a:lnTo>
                  <a:lnTo>
                    <a:pt x="104" y="218"/>
                  </a:lnTo>
                  <a:lnTo>
                    <a:pt x="82" y="256"/>
                  </a:lnTo>
                  <a:lnTo>
                    <a:pt x="62" y="294"/>
                  </a:lnTo>
                  <a:lnTo>
                    <a:pt x="44" y="338"/>
                  </a:lnTo>
                  <a:lnTo>
                    <a:pt x="28" y="382"/>
                  </a:lnTo>
                  <a:lnTo>
                    <a:pt x="16" y="430"/>
                  </a:lnTo>
                  <a:lnTo>
                    <a:pt x="8" y="478"/>
                  </a:lnTo>
                  <a:lnTo>
                    <a:pt x="2" y="530"/>
                  </a:lnTo>
                  <a:lnTo>
                    <a:pt x="0" y="584"/>
                  </a:lnTo>
                  <a:lnTo>
                    <a:pt x="0" y="712"/>
                  </a:lnTo>
                  <a:lnTo>
                    <a:pt x="0" y="2228"/>
                  </a:lnTo>
                  <a:lnTo>
                    <a:pt x="0" y="2228"/>
                  </a:lnTo>
                  <a:lnTo>
                    <a:pt x="2" y="2260"/>
                  </a:lnTo>
                  <a:lnTo>
                    <a:pt x="4" y="2292"/>
                  </a:lnTo>
                  <a:lnTo>
                    <a:pt x="6" y="2322"/>
                  </a:lnTo>
                  <a:lnTo>
                    <a:pt x="10" y="2352"/>
                  </a:lnTo>
                  <a:lnTo>
                    <a:pt x="16" y="2380"/>
                  </a:lnTo>
                  <a:lnTo>
                    <a:pt x="24" y="2408"/>
                  </a:lnTo>
                  <a:lnTo>
                    <a:pt x="32" y="2436"/>
                  </a:lnTo>
                  <a:lnTo>
                    <a:pt x="40" y="2464"/>
                  </a:lnTo>
                  <a:lnTo>
                    <a:pt x="50" y="2490"/>
                  </a:lnTo>
                  <a:lnTo>
                    <a:pt x="62" y="2514"/>
                  </a:lnTo>
                  <a:lnTo>
                    <a:pt x="74" y="2538"/>
                  </a:lnTo>
                  <a:lnTo>
                    <a:pt x="86" y="2562"/>
                  </a:lnTo>
                  <a:lnTo>
                    <a:pt x="100" y="2586"/>
                  </a:lnTo>
                  <a:lnTo>
                    <a:pt x="114" y="2608"/>
                  </a:lnTo>
                  <a:lnTo>
                    <a:pt x="130" y="2628"/>
                  </a:lnTo>
                  <a:lnTo>
                    <a:pt x="146" y="2648"/>
                  </a:lnTo>
                  <a:lnTo>
                    <a:pt x="164" y="2668"/>
                  </a:lnTo>
                  <a:lnTo>
                    <a:pt x="180" y="2686"/>
                  </a:lnTo>
                  <a:lnTo>
                    <a:pt x="198" y="2702"/>
                  </a:lnTo>
                  <a:lnTo>
                    <a:pt x="218" y="2718"/>
                  </a:lnTo>
                  <a:lnTo>
                    <a:pt x="238" y="2732"/>
                  </a:lnTo>
                  <a:lnTo>
                    <a:pt x="258" y="2746"/>
                  </a:lnTo>
                  <a:lnTo>
                    <a:pt x="278" y="2758"/>
                  </a:lnTo>
                  <a:lnTo>
                    <a:pt x="298" y="2770"/>
                  </a:lnTo>
                  <a:lnTo>
                    <a:pt x="320" y="2780"/>
                  </a:lnTo>
                  <a:lnTo>
                    <a:pt x="342" y="2788"/>
                  </a:lnTo>
                  <a:lnTo>
                    <a:pt x="364" y="2796"/>
                  </a:lnTo>
                  <a:lnTo>
                    <a:pt x="386" y="2802"/>
                  </a:lnTo>
                  <a:lnTo>
                    <a:pt x="408" y="2808"/>
                  </a:lnTo>
                  <a:lnTo>
                    <a:pt x="432" y="2810"/>
                  </a:lnTo>
                  <a:lnTo>
                    <a:pt x="454" y="2812"/>
                  </a:lnTo>
                  <a:lnTo>
                    <a:pt x="478" y="2814"/>
                  </a:lnTo>
                  <a:lnTo>
                    <a:pt x="478" y="2814"/>
                  </a:lnTo>
                  <a:lnTo>
                    <a:pt x="500" y="2812"/>
                  </a:lnTo>
                  <a:lnTo>
                    <a:pt x="522" y="2810"/>
                  </a:lnTo>
                  <a:lnTo>
                    <a:pt x="564" y="2804"/>
                  </a:lnTo>
                  <a:lnTo>
                    <a:pt x="606" y="2792"/>
                  </a:lnTo>
                  <a:lnTo>
                    <a:pt x="646" y="2776"/>
                  </a:lnTo>
                  <a:lnTo>
                    <a:pt x="684" y="2756"/>
                  </a:lnTo>
                  <a:lnTo>
                    <a:pt x="720" y="2732"/>
                  </a:lnTo>
                  <a:lnTo>
                    <a:pt x="754" y="2704"/>
                  </a:lnTo>
                  <a:lnTo>
                    <a:pt x="788" y="2674"/>
                  </a:lnTo>
                  <a:lnTo>
                    <a:pt x="818" y="2640"/>
                  </a:lnTo>
                  <a:lnTo>
                    <a:pt x="844" y="2602"/>
                  </a:lnTo>
                  <a:lnTo>
                    <a:pt x="870" y="2562"/>
                  </a:lnTo>
                  <a:lnTo>
                    <a:pt x="892" y="2520"/>
                  </a:lnTo>
                  <a:lnTo>
                    <a:pt x="910" y="2474"/>
                  </a:lnTo>
                  <a:lnTo>
                    <a:pt x="926" y="2426"/>
                  </a:lnTo>
                  <a:lnTo>
                    <a:pt x="940" y="2378"/>
                  </a:lnTo>
                  <a:lnTo>
                    <a:pt x="948" y="2326"/>
                  </a:lnTo>
                  <a:close/>
                  <a:moveTo>
                    <a:pt x="140" y="2228"/>
                  </a:moveTo>
                  <a:lnTo>
                    <a:pt x="140" y="1450"/>
                  </a:lnTo>
                  <a:lnTo>
                    <a:pt x="710" y="1450"/>
                  </a:lnTo>
                  <a:lnTo>
                    <a:pt x="710" y="1450"/>
                  </a:lnTo>
                  <a:lnTo>
                    <a:pt x="720" y="1472"/>
                  </a:lnTo>
                  <a:lnTo>
                    <a:pt x="734" y="1490"/>
                  </a:lnTo>
                  <a:lnTo>
                    <a:pt x="750" y="1504"/>
                  </a:lnTo>
                  <a:lnTo>
                    <a:pt x="768" y="1516"/>
                  </a:lnTo>
                  <a:lnTo>
                    <a:pt x="786" y="1524"/>
                  </a:lnTo>
                  <a:lnTo>
                    <a:pt x="806" y="1528"/>
                  </a:lnTo>
                  <a:lnTo>
                    <a:pt x="826" y="1528"/>
                  </a:lnTo>
                  <a:lnTo>
                    <a:pt x="846" y="1526"/>
                  </a:lnTo>
                  <a:lnTo>
                    <a:pt x="866" y="1520"/>
                  </a:lnTo>
                  <a:lnTo>
                    <a:pt x="884" y="1512"/>
                  </a:lnTo>
                  <a:lnTo>
                    <a:pt x="900" y="1502"/>
                  </a:lnTo>
                  <a:lnTo>
                    <a:pt x="916" y="1488"/>
                  </a:lnTo>
                  <a:lnTo>
                    <a:pt x="928" y="1472"/>
                  </a:lnTo>
                  <a:lnTo>
                    <a:pt x="938" y="1452"/>
                  </a:lnTo>
                  <a:lnTo>
                    <a:pt x="944" y="1430"/>
                  </a:lnTo>
                  <a:lnTo>
                    <a:pt x="946" y="1406"/>
                  </a:lnTo>
                  <a:lnTo>
                    <a:pt x="946" y="1406"/>
                  </a:lnTo>
                  <a:lnTo>
                    <a:pt x="944" y="1382"/>
                  </a:lnTo>
                  <a:lnTo>
                    <a:pt x="938" y="1362"/>
                  </a:lnTo>
                  <a:lnTo>
                    <a:pt x="928" y="1342"/>
                  </a:lnTo>
                  <a:lnTo>
                    <a:pt x="916" y="1326"/>
                  </a:lnTo>
                  <a:lnTo>
                    <a:pt x="900" y="1312"/>
                  </a:lnTo>
                  <a:lnTo>
                    <a:pt x="884" y="1300"/>
                  </a:lnTo>
                  <a:lnTo>
                    <a:pt x="866" y="1292"/>
                  </a:lnTo>
                  <a:lnTo>
                    <a:pt x="846" y="1288"/>
                  </a:lnTo>
                  <a:lnTo>
                    <a:pt x="826" y="1286"/>
                  </a:lnTo>
                  <a:lnTo>
                    <a:pt x="806" y="1286"/>
                  </a:lnTo>
                  <a:lnTo>
                    <a:pt x="786" y="1290"/>
                  </a:lnTo>
                  <a:lnTo>
                    <a:pt x="768" y="1298"/>
                  </a:lnTo>
                  <a:lnTo>
                    <a:pt x="750" y="1308"/>
                  </a:lnTo>
                  <a:lnTo>
                    <a:pt x="734" y="1324"/>
                  </a:lnTo>
                  <a:lnTo>
                    <a:pt x="720" y="1342"/>
                  </a:lnTo>
                  <a:lnTo>
                    <a:pt x="710" y="1362"/>
                  </a:lnTo>
                  <a:lnTo>
                    <a:pt x="140" y="1362"/>
                  </a:lnTo>
                  <a:lnTo>
                    <a:pt x="140" y="712"/>
                  </a:lnTo>
                  <a:lnTo>
                    <a:pt x="348" y="712"/>
                  </a:lnTo>
                  <a:lnTo>
                    <a:pt x="348" y="712"/>
                  </a:lnTo>
                  <a:lnTo>
                    <a:pt x="358" y="734"/>
                  </a:lnTo>
                  <a:lnTo>
                    <a:pt x="372" y="752"/>
                  </a:lnTo>
                  <a:lnTo>
                    <a:pt x="388" y="766"/>
                  </a:lnTo>
                  <a:lnTo>
                    <a:pt x="406" y="778"/>
                  </a:lnTo>
                  <a:lnTo>
                    <a:pt x="424" y="786"/>
                  </a:lnTo>
                  <a:lnTo>
                    <a:pt x="444" y="790"/>
                  </a:lnTo>
                  <a:lnTo>
                    <a:pt x="464" y="790"/>
                  </a:lnTo>
                  <a:lnTo>
                    <a:pt x="484" y="788"/>
                  </a:lnTo>
                  <a:lnTo>
                    <a:pt x="504" y="784"/>
                  </a:lnTo>
                  <a:lnTo>
                    <a:pt x="522" y="774"/>
                  </a:lnTo>
                  <a:lnTo>
                    <a:pt x="538" y="764"/>
                  </a:lnTo>
                  <a:lnTo>
                    <a:pt x="554" y="750"/>
                  </a:lnTo>
                  <a:lnTo>
                    <a:pt x="566" y="734"/>
                  </a:lnTo>
                  <a:lnTo>
                    <a:pt x="576" y="714"/>
                  </a:lnTo>
                  <a:lnTo>
                    <a:pt x="582" y="692"/>
                  </a:lnTo>
                  <a:lnTo>
                    <a:pt x="584" y="668"/>
                  </a:lnTo>
                  <a:lnTo>
                    <a:pt x="584" y="668"/>
                  </a:lnTo>
                  <a:lnTo>
                    <a:pt x="582" y="644"/>
                  </a:lnTo>
                  <a:lnTo>
                    <a:pt x="576" y="624"/>
                  </a:lnTo>
                  <a:lnTo>
                    <a:pt x="566" y="604"/>
                  </a:lnTo>
                  <a:lnTo>
                    <a:pt x="554" y="588"/>
                  </a:lnTo>
                  <a:lnTo>
                    <a:pt x="538" y="574"/>
                  </a:lnTo>
                  <a:lnTo>
                    <a:pt x="522" y="562"/>
                  </a:lnTo>
                  <a:lnTo>
                    <a:pt x="504" y="554"/>
                  </a:lnTo>
                  <a:lnTo>
                    <a:pt x="484" y="550"/>
                  </a:lnTo>
                  <a:lnTo>
                    <a:pt x="464" y="548"/>
                  </a:lnTo>
                  <a:lnTo>
                    <a:pt x="444" y="548"/>
                  </a:lnTo>
                  <a:lnTo>
                    <a:pt x="424" y="552"/>
                  </a:lnTo>
                  <a:lnTo>
                    <a:pt x="406" y="560"/>
                  </a:lnTo>
                  <a:lnTo>
                    <a:pt x="388" y="570"/>
                  </a:lnTo>
                  <a:lnTo>
                    <a:pt x="372" y="586"/>
                  </a:lnTo>
                  <a:lnTo>
                    <a:pt x="358" y="604"/>
                  </a:lnTo>
                  <a:lnTo>
                    <a:pt x="348" y="624"/>
                  </a:lnTo>
                  <a:lnTo>
                    <a:pt x="140" y="624"/>
                  </a:lnTo>
                  <a:lnTo>
                    <a:pt x="140" y="584"/>
                  </a:lnTo>
                  <a:lnTo>
                    <a:pt x="140" y="584"/>
                  </a:lnTo>
                  <a:lnTo>
                    <a:pt x="142" y="540"/>
                  </a:lnTo>
                  <a:lnTo>
                    <a:pt x="148" y="496"/>
                  </a:lnTo>
                  <a:lnTo>
                    <a:pt x="156" y="452"/>
                  </a:lnTo>
                  <a:lnTo>
                    <a:pt x="168" y="412"/>
                  </a:lnTo>
                  <a:lnTo>
                    <a:pt x="182" y="374"/>
                  </a:lnTo>
                  <a:lnTo>
                    <a:pt x="198" y="336"/>
                  </a:lnTo>
                  <a:lnTo>
                    <a:pt x="218" y="302"/>
                  </a:lnTo>
                  <a:lnTo>
                    <a:pt x="240" y="270"/>
                  </a:lnTo>
                  <a:lnTo>
                    <a:pt x="264" y="242"/>
                  </a:lnTo>
                  <a:lnTo>
                    <a:pt x="290" y="216"/>
                  </a:lnTo>
                  <a:lnTo>
                    <a:pt x="318" y="194"/>
                  </a:lnTo>
                  <a:lnTo>
                    <a:pt x="346" y="176"/>
                  </a:lnTo>
                  <a:lnTo>
                    <a:pt x="378" y="160"/>
                  </a:lnTo>
                  <a:lnTo>
                    <a:pt x="410" y="150"/>
                  </a:lnTo>
                  <a:lnTo>
                    <a:pt x="444" y="142"/>
                  </a:lnTo>
                  <a:lnTo>
                    <a:pt x="478" y="140"/>
                  </a:lnTo>
                  <a:lnTo>
                    <a:pt x="478" y="140"/>
                  </a:lnTo>
                  <a:lnTo>
                    <a:pt x="506" y="142"/>
                  </a:lnTo>
                  <a:lnTo>
                    <a:pt x="534" y="146"/>
                  </a:lnTo>
                  <a:lnTo>
                    <a:pt x="560" y="154"/>
                  </a:lnTo>
                  <a:lnTo>
                    <a:pt x="586" y="164"/>
                  </a:lnTo>
                  <a:lnTo>
                    <a:pt x="612" y="178"/>
                  </a:lnTo>
                  <a:lnTo>
                    <a:pt x="636" y="192"/>
                  </a:lnTo>
                  <a:lnTo>
                    <a:pt x="660" y="210"/>
                  </a:lnTo>
                  <a:lnTo>
                    <a:pt x="680" y="230"/>
                  </a:lnTo>
                  <a:lnTo>
                    <a:pt x="702" y="252"/>
                  </a:lnTo>
                  <a:lnTo>
                    <a:pt x="720" y="278"/>
                  </a:lnTo>
                  <a:lnTo>
                    <a:pt x="738" y="304"/>
                  </a:lnTo>
                  <a:lnTo>
                    <a:pt x="754" y="332"/>
                  </a:lnTo>
                  <a:lnTo>
                    <a:pt x="768" y="360"/>
                  </a:lnTo>
                  <a:lnTo>
                    <a:pt x="780" y="392"/>
                  </a:lnTo>
                  <a:lnTo>
                    <a:pt x="792" y="424"/>
                  </a:lnTo>
                  <a:lnTo>
                    <a:pt x="800" y="458"/>
                  </a:lnTo>
                  <a:lnTo>
                    <a:pt x="800" y="1016"/>
                  </a:lnTo>
                  <a:lnTo>
                    <a:pt x="550" y="1016"/>
                  </a:lnTo>
                  <a:lnTo>
                    <a:pt x="550" y="1016"/>
                  </a:lnTo>
                  <a:lnTo>
                    <a:pt x="540" y="994"/>
                  </a:lnTo>
                  <a:lnTo>
                    <a:pt x="526" y="976"/>
                  </a:lnTo>
                  <a:lnTo>
                    <a:pt x="510" y="962"/>
                  </a:lnTo>
                  <a:lnTo>
                    <a:pt x="492" y="952"/>
                  </a:lnTo>
                  <a:lnTo>
                    <a:pt x="474" y="944"/>
                  </a:lnTo>
                  <a:lnTo>
                    <a:pt x="454" y="940"/>
                  </a:lnTo>
                  <a:lnTo>
                    <a:pt x="434" y="938"/>
                  </a:lnTo>
                  <a:lnTo>
                    <a:pt x="414" y="940"/>
                  </a:lnTo>
                  <a:lnTo>
                    <a:pt x="394" y="946"/>
                  </a:lnTo>
                  <a:lnTo>
                    <a:pt x="376" y="954"/>
                  </a:lnTo>
                  <a:lnTo>
                    <a:pt x="360" y="966"/>
                  </a:lnTo>
                  <a:lnTo>
                    <a:pt x="344" y="980"/>
                  </a:lnTo>
                  <a:lnTo>
                    <a:pt x="332" y="996"/>
                  </a:lnTo>
                  <a:lnTo>
                    <a:pt x="322" y="1014"/>
                  </a:lnTo>
                  <a:lnTo>
                    <a:pt x="316" y="1036"/>
                  </a:lnTo>
                  <a:lnTo>
                    <a:pt x="314" y="1060"/>
                  </a:lnTo>
                  <a:lnTo>
                    <a:pt x="314" y="1060"/>
                  </a:lnTo>
                  <a:lnTo>
                    <a:pt x="316" y="1084"/>
                  </a:lnTo>
                  <a:lnTo>
                    <a:pt x="322" y="1106"/>
                  </a:lnTo>
                  <a:lnTo>
                    <a:pt x="332" y="1124"/>
                  </a:lnTo>
                  <a:lnTo>
                    <a:pt x="344" y="1142"/>
                  </a:lnTo>
                  <a:lnTo>
                    <a:pt x="360" y="1156"/>
                  </a:lnTo>
                  <a:lnTo>
                    <a:pt x="376" y="1166"/>
                  </a:lnTo>
                  <a:lnTo>
                    <a:pt x="394" y="1174"/>
                  </a:lnTo>
                  <a:lnTo>
                    <a:pt x="414" y="1180"/>
                  </a:lnTo>
                  <a:lnTo>
                    <a:pt x="434" y="1182"/>
                  </a:lnTo>
                  <a:lnTo>
                    <a:pt x="454" y="1180"/>
                  </a:lnTo>
                  <a:lnTo>
                    <a:pt x="474" y="1176"/>
                  </a:lnTo>
                  <a:lnTo>
                    <a:pt x="492" y="1170"/>
                  </a:lnTo>
                  <a:lnTo>
                    <a:pt x="510" y="1158"/>
                  </a:lnTo>
                  <a:lnTo>
                    <a:pt x="526" y="1144"/>
                  </a:lnTo>
                  <a:lnTo>
                    <a:pt x="540" y="1126"/>
                  </a:lnTo>
                  <a:lnTo>
                    <a:pt x="550" y="1104"/>
                  </a:lnTo>
                  <a:lnTo>
                    <a:pt x="888" y="1104"/>
                  </a:lnTo>
                  <a:lnTo>
                    <a:pt x="888" y="1016"/>
                  </a:lnTo>
                  <a:lnTo>
                    <a:pt x="888" y="634"/>
                  </a:lnTo>
                  <a:lnTo>
                    <a:pt x="888" y="634"/>
                  </a:lnTo>
                  <a:lnTo>
                    <a:pt x="912" y="630"/>
                  </a:lnTo>
                  <a:lnTo>
                    <a:pt x="934" y="628"/>
                  </a:lnTo>
                  <a:lnTo>
                    <a:pt x="956" y="626"/>
                  </a:lnTo>
                  <a:lnTo>
                    <a:pt x="980" y="628"/>
                  </a:lnTo>
                  <a:lnTo>
                    <a:pt x="1002" y="630"/>
                  </a:lnTo>
                  <a:lnTo>
                    <a:pt x="1024" y="632"/>
                  </a:lnTo>
                  <a:lnTo>
                    <a:pt x="1044" y="636"/>
                  </a:lnTo>
                  <a:lnTo>
                    <a:pt x="1066" y="642"/>
                  </a:lnTo>
                  <a:lnTo>
                    <a:pt x="1086" y="650"/>
                  </a:lnTo>
                  <a:lnTo>
                    <a:pt x="1106" y="658"/>
                  </a:lnTo>
                  <a:lnTo>
                    <a:pt x="1124" y="666"/>
                  </a:lnTo>
                  <a:lnTo>
                    <a:pt x="1144" y="676"/>
                  </a:lnTo>
                  <a:lnTo>
                    <a:pt x="1162" y="688"/>
                  </a:lnTo>
                  <a:lnTo>
                    <a:pt x="1180" y="700"/>
                  </a:lnTo>
                  <a:lnTo>
                    <a:pt x="1212" y="728"/>
                  </a:lnTo>
                  <a:lnTo>
                    <a:pt x="1242" y="758"/>
                  </a:lnTo>
                  <a:lnTo>
                    <a:pt x="1270" y="794"/>
                  </a:lnTo>
                  <a:lnTo>
                    <a:pt x="1294" y="830"/>
                  </a:lnTo>
                  <a:lnTo>
                    <a:pt x="1314" y="872"/>
                  </a:lnTo>
                  <a:lnTo>
                    <a:pt x="1330" y="914"/>
                  </a:lnTo>
                  <a:lnTo>
                    <a:pt x="1340" y="958"/>
                  </a:lnTo>
                  <a:lnTo>
                    <a:pt x="1344" y="982"/>
                  </a:lnTo>
                  <a:lnTo>
                    <a:pt x="1348" y="1004"/>
                  </a:lnTo>
                  <a:lnTo>
                    <a:pt x="1350" y="1028"/>
                  </a:lnTo>
                  <a:lnTo>
                    <a:pt x="1350" y="1052"/>
                  </a:lnTo>
                  <a:lnTo>
                    <a:pt x="1350" y="1052"/>
                  </a:lnTo>
                  <a:lnTo>
                    <a:pt x="1350" y="1080"/>
                  </a:lnTo>
                  <a:lnTo>
                    <a:pt x="1348" y="1108"/>
                  </a:lnTo>
                  <a:lnTo>
                    <a:pt x="1344" y="1134"/>
                  </a:lnTo>
                  <a:lnTo>
                    <a:pt x="1338" y="1160"/>
                  </a:lnTo>
                  <a:lnTo>
                    <a:pt x="1330" y="1186"/>
                  </a:lnTo>
                  <a:lnTo>
                    <a:pt x="1322" y="1210"/>
                  </a:lnTo>
                  <a:lnTo>
                    <a:pt x="1312" y="1234"/>
                  </a:lnTo>
                  <a:lnTo>
                    <a:pt x="1302" y="1258"/>
                  </a:lnTo>
                  <a:lnTo>
                    <a:pt x="1290" y="1280"/>
                  </a:lnTo>
                  <a:lnTo>
                    <a:pt x="1276" y="1300"/>
                  </a:lnTo>
                  <a:lnTo>
                    <a:pt x="1262" y="1322"/>
                  </a:lnTo>
                  <a:lnTo>
                    <a:pt x="1246" y="1340"/>
                  </a:lnTo>
                  <a:lnTo>
                    <a:pt x="1230" y="1358"/>
                  </a:lnTo>
                  <a:lnTo>
                    <a:pt x="1214" y="1376"/>
                  </a:lnTo>
                  <a:lnTo>
                    <a:pt x="1196" y="1392"/>
                  </a:lnTo>
                  <a:lnTo>
                    <a:pt x="1176" y="1406"/>
                  </a:lnTo>
                  <a:lnTo>
                    <a:pt x="1176" y="1406"/>
                  </a:lnTo>
                  <a:lnTo>
                    <a:pt x="1204" y="1430"/>
                  </a:lnTo>
                  <a:lnTo>
                    <a:pt x="1232" y="1456"/>
                  </a:lnTo>
                  <a:lnTo>
                    <a:pt x="1256" y="1484"/>
                  </a:lnTo>
                  <a:lnTo>
                    <a:pt x="1278" y="1516"/>
                  </a:lnTo>
                  <a:lnTo>
                    <a:pt x="1298" y="1550"/>
                  </a:lnTo>
                  <a:lnTo>
                    <a:pt x="1316" y="1586"/>
                  </a:lnTo>
                  <a:lnTo>
                    <a:pt x="1330" y="1624"/>
                  </a:lnTo>
                  <a:lnTo>
                    <a:pt x="1340" y="1664"/>
                  </a:lnTo>
                  <a:lnTo>
                    <a:pt x="1162" y="1664"/>
                  </a:lnTo>
                  <a:lnTo>
                    <a:pt x="1162" y="1052"/>
                  </a:lnTo>
                  <a:lnTo>
                    <a:pt x="1162" y="1052"/>
                  </a:lnTo>
                  <a:lnTo>
                    <a:pt x="1178" y="1044"/>
                  </a:lnTo>
                  <a:lnTo>
                    <a:pt x="1194" y="1034"/>
                  </a:lnTo>
                  <a:lnTo>
                    <a:pt x="1206" y="1022"/>
                  </a:lnTo>
                  <a:lnTo>
                    <a:pt x="1218" y="1008"/>
                  </a:lnTo>
                  <a:lnTo>
                    <a:pt x="1228" y="992"/>
                  </a:lnTo>
                  <a:lnTo>
                    <a:pt x="1234" y="976"/>
                  </a:lnTo>
                  <a:lnTo>
                    <a:pt x="1238" y="958"/>
                  </a:lnTo>
                  <a:lnTo>
                    <a:pt x="1240" y="938"/>
                  </a:lnTo>
                  <a:lnTo>
                    <a:pt x="1240" y="938"/>
                  </a:lnTo>
                  <a:lnTo>
                    <a:pt x="1240" y="926"/>
                  </a:lnTo>
                  <a:lnTo>
                    <a:pt x="1238" y="914"/>
                  </a:lnTo>
                  <a:lnTo>
                    <a:pt x="1234" y="902"/>
                  </a:lnTo>
                  <a:lnTo>
                    <a:pt x="1230" y="890"/>
                  </a:lnTo>
                  <a:lnTo>
                    <a:pt x="1220" y="870"/>
                  </a:lnTo>
                  <a:lnTo>
                    <a:pt x="1204" y="852"/>
                  </a:lnTo>
                  <a:lnTo>
                    <a:pt x="1186" y="838"/>
                  </a:lnTo>
                  <a:lnTo>
                    <a:pt x="1166" y="826"/>
                  </a:lnTo>
                  <a:lnTo>
                    <a:pt x="1154" y="822"/>
                  </a:lnTo>
                  <a:lnTo>
                    <a:pt x="1142" y="818"/>
                  </a:lnTo>
                  <a:lnTo>
                    <a:pt x="1130" y="816"/>
                  </a:lnTo>
                  <a:lnTo>
                    <a:pt x="1118" y="816"/>
                  </a:lnTo>
                  <a:lnTo>
                    <a:pt x="1118" y="816"/>
                  </a:lnTo>
                  <a:lnTo>
                    <a:pt x="1106" y="816"/>
                  </a:lnTo>
                  <a:lnTo>
                    <a:pt x="1094" y="818"/>
                  </a:lnTo>
                  <a:lnTo>
                    <a:pt x="1082" y="822"/>
                  </a:lnTo>
                  <a:lnTo>
                    <a:pt x="1070" y="826"/>
                  </a:lnTo>
                  <a:lnTo>
                    <a:pt x="1050" y="838"/>
                  </a:lnTo>
                  <a:lnTo>
                    <a:pt x="1032" y="852"/>
                  </a:lnTo>
                  <a:lnTo>
                    <a:pt x="1016" y="870"/>
                  </a:lnTo>
                  <a:lnTo>
                    <a:pt x="1006" y="890"/>
                  </a:lnTo>
                  <a:lnTo>
                    <a:pt x="1002" y="902"/>
                  </a:lnTo>
                  <a:lnTo>
                    <a:pt x="998" y="914"/>
                  </a:lnTo>
                  <a:lnTo>
                    <a:pt x="996" y="926"/>
                  </a:lnTo>
                  <a:lnTo>
                    <a:pt x="996" y="938"/>
                  </a:lnTo>
                  <a:lnTo>
                    <a:pt x="996" y="938"/>
                  </a:lnTo>
                  <a:lnTo>
                    <a:pt x="998" y="958"/>
                  </a:lnTo>
                  <a:lnTo>
                    <a:pt x="1002" y="976"/>
                  </a:lnTo>
                  <a:lnTo>
                    <a:pt x="1008" y="992"/>
                  </a:lnTo>
                  <a:lnTo>
                    <a:pt x="1018" y="1008"/>
                  </a:lnTo>
                  <a:lnTo>
                    <a:pt x="1030" y="1022"/>
                  </a:lnTo>
                  <a:lnTo>
                    <a:pt x="1042" y="1034"/>
                  </a:lnTo>
                  <a:lnTo>
                    <a:pt x="1058" y="1044"/>
                  </a:lnTo>
                  <a:lnTo>
                    <a:pt x="1074" y="1052"/>
                  </a:lnTo>
                  <a:lnTo>
                    <a:pt x="1074" y="1664"/>
                  </a:lnTo>
                  <a:lnTo>
                    <a:pt x="466" y="1664"/>
                  </a:lnTo>
                  <a:lnTo>
                    <a:pt x="466" y="1664"/>
                  </a:lnTo>
                  <a:lnTo>
                    <a:pt x="456" y="1642"/>
                  </a:lnTo>
                  <a:lnTo>
                    <a:pt x="442" y="1624"/>
                  </a:lnTo>
                  <a:lnTo>
                    <a:pt x="426" y="1610"/>
                  </a:lnTo>
                  <a:lnTo>
                    <a:pt x="408" y="1598"/>
                  </a:lnTo>
                  <a:lnTo>
                    <a:pt x="390" y="1592"/>
                  </a:lnTo>
                  <a:lnTo>
                    <a:pt x="370" y="1586"/>
                  </a:lnTo>
                  <a:lnTo>
                    <a:pt x="350" y="1586"/>
                  </a:lnTo>
                  <a:lnTo>
                    <a:pt x="330" y="1588"/>
                  </a:lnTo>
                  <a:lnTo>
                    <a:pt x="310" y="1594"/>
                  </a:lnTo>
                  <a:lnTo>
                    <a:pt x="292" y="1602"/>
                  </a:lnTo>
                  <a:lnTo>
                    <a:pt x="276" y="1612"/>
                  </a:lnTo>
                  <a:lnTo>
                    <a:pt x="260" y="1626"/>
                  </a:lnTo>
                  <a:lnTo>
                    <a:pt x="248" y="1642"/>
                  </a:lnTo>
                  <a:lnTo>
                    <a:pt x="238" y="1662"/>
                  </a:lnTo>
                  <a:lnTo>
                    <a:pt x="232" y="1684"/>
                  </a:lnTo>
                  <a:lnTo>
                    <a:pt x="230" y="1708"/>
                  </a:lnTo>
                  <a:lnTo>
                    <a:pt x="230" y="1708"/>
                  </a:lnTo>
                  <a:lnTo>
                    <a:pt x="232" y="1726"/>
                  </a:lnTo>
                  <a:lnTo>
                    <a:pt x="236" y="1744"/>
                  </a:lnTo>
                  <a:lnTo>
                    <a:pt x="242" y="1762"/>
                  </a:lnTo>
                  <a:lnTo>
                    <a:pt x="252" y="1778"/>
                  </a:lnTo>
                  <a:lnTo>
                    <a:pt x="264" y="1792"/>
                  </a:lnTo>
                  <a:lnTo>
                    <a:pt x="276" y="1804"/>
                  </a:lnTo>
                  <a:lnTo>
                    <a:pt x="292" y="1814"/>
                  </a:lnTo>
                  <a:lnTo>
                    <a:pt x="308" y="1822"/>
                  </a:lnTo>
                  <a:lnTo>
                    <a:pt x="308" y="2612"/>
                  </a:lnTo>
                  <a:lnTo>
                    <a:pt x="308" y="2612"/>
                  </a:lnTo>
                  <a:lnTo>
                    <a:pt x="290" y="2596"/>
                  </a:lnTo>
                  <a:lnTo>
                    <a:pt x="272" y="2580"/>
                  </a:lnTo>
                  <a:lnTo>
                    <a:pt x="256" y="2562"/>
                  </a:lnTo>
                  <a:lnTo>
                    <a:pt x="240" y="2542"/>
                  </a:lnTo>
                  <a:lnTo>
                    <a:pt x="226" y="2522"/>
                  </a:lnTo>
                  <a:lnTo>
                    <a:pt x="212" y="2500"/>
                  </a:lnTo>
                  <a:lnTo>
                    <a:pt x="198" y="2476"/>
                  </a:lnTo>
                  <a:lnTo>
                    <a:pt x="188" y="2452"/>
                  </a:lnTo>
                  <a:lnTo>
                    <a:pt x="176" y="2428"/>
                  </a:lnTo>
                  <a:lnTo>
                    <a:pt x="168" y="2402"/>
                  </a:lnTo>
                  <a:lnTo>
                    <a:pt x="160" y="2374"/>
                  </a:lnTo>
                  <a:lnTo>
                    <a:pt x="154" y="2346"/>
                  </a:lnTo>
                  <a:lnTo>
                    <a:pt x="148" y="2318"/>
                  </a:lnTo>
                  <a:lnTo>
                    <a:pt x="144" y="2288"/>
                  </a:lnTo>
                  <a:lnTo>
                    <a:pt x="142" y="2260"/>
                  </a:lnTo>
                  <a:lnTo>
                    <a:pt x="140" y="2228"/>
                  </a:lnTo>
                  <a:close/>
                  <a:moveTo>
                    <a:pt x="396" y="1822"/>
                  </a:moveTo>
                  <a:lnTo>
                    <a:pt x="396" y="1822"/>
                  </a:lnTo>
                  <a:lnTo>
                    <a:pt x="408" y="1816"/>
                  </a:lnTo>
                  <a:lnTo>
                    <a:pt x="418" y="1810"/>
                  </a:lnTo>
                  <a:lnTo>
                    <a:pt x="428" y="1802"/>
                  </a:lnTo>
                  <a:lnTo>
                    <a:pt x="438" y="1794"/>
                  </a:lnTo>
                  <a:lnTo>
                    <a:pt x="446" y="1784"/>
                  </a:lnTo>
                  <a:lnTo>
                    <a:pt x="454" y="1774"/>
                  </a:lnTo>
                  <a:lnTo>
                    <a:pt x="460" y="1764"/>
                  </a:lnTo>
                  <a:lnTo>
                    <a:pt x="466" y="1752"/>
                  </a:lnTo>
                  <a:lnTo>
                    <a:pt x="670" y="1752"/>
                  </a:lnTo>
                  <a:lnTo>
                    <a:pt x="670" y="1862"/>
                  </a:lnTo>
                  <a:lnTo>
                    <a:pt x="670" y="1862"/>
                  </a:lnTo>
                  <a:lnTo>
                    <a:pt x="648" y="1874"/>
                  </a:lnTo>
                  <a:lnTo>
                    <a:pt x="630" y="1886"/>
                  </a:lnTo>
                  <a:lnTo>
                    <a:pt x="616" y="1902"/>
                  </a:lnTo>
                  <a:lnTo>
                    <a:pt x="604" y="1920"/>
                  </a:lnTo>
                  <a:lnTo>
                    <a:pt x="598" y="1938"/>
                  </a:lnTo>
                  <a:lnTo>
                    <a:pt x="592" y="1958"/>
                  </a:lnTo>
                  <a:lnTo>
                    <a:pt x="592" y="1978"/>
                  </a:lnTo>
                  <a:lnTo>
                    <a:pt x="594" y="1998"/>
                  </a:lnTo>
                  <a:lnTo>
                    <a:pt x="600" y="2018"/>
                  </a:lnTo>
                  <a:lnTo>
                    <a:pt x="608" y="2036"/>
                  </a:lnTo>
                  <a:lnTo>
                    <a:pt x="618" y="2052"/>
                  </a:lnTo>
                  <a:lnTo>
                    <a:pt x="632" y="2068"/>
                  </a:lnTo>
                  <a:lnTo>
                    <a:pt x="648" y="2080"/>
                  </a:lnTo>
                  <a:lnTo>
                    <a:pt x="668" y="2090"/>
                  </a:lnTo>
                  <a:lnTo>
                    <a:pt x="690" y="2096"/>
                  </a:lnTo>
                  <a:lnTo>
                    <a:pt x="714" y="2098"/>
                  </a:lnTo>
                  <a:lnTo>
                    <a:pt x="714" y="2098"/>
                  </a:lnTo>
                  <a:lnTo>
                    <a:pt x="738" y="2096"/>
                  </a:lnTo>
                  <a:lnTo>
                    <a:pt x="760" y="2090"/>
                  </a:lnTo>
                  <a:lnTo>
                    <a:pt x="778" y="2080"/>
                  </a:lnTo>
                  <a:lnTo>
                    <a:pt x="794" y="2068"/>
                  </a:lnTo>
                  <a:lnTo>
                    <a:pt x="808" y="2052"/>
                  </a:lnTo>
                  <a:lnTo>
                    <a:pt x="820" y="2036"/>
                  </a:lnTo>
                  <a:lnTo>
                    <a:pt x="828" y="2018"/>
                  </a:lnTo>
                  <a:lnTo>
                    <a:pt x="834" y="1998"/>
                  </a:lnTo>
                  <a:lnTo>
                    <a:pt x="836" y="1978"/>
                  </a:lnTo>
                  <a:lnTo>
                    <a:pt x="834" y="1958"/>
                  </a:lnTo>
                  <a:lnTo>
                    <a:pt x="830" y="1938"/>
                  </a:lnTo>
                  <a:lnTo>
                    <a:pt x="822" y="1920"/>
                  </a:lnTo>
                  <a:lnTo>
                    <a:pt x="812" y="1902"/>
                  </a:lnTo>
                  <a:lnTo>
                    <a:pt x="798" y="1886"/>
                  </a:lnTo>
                  <a:lnTo>
                    <a:pt x="780" y="1872"/>
                  </a:lnTo>
                  <a:lnTo>
                    <a:pt x="758" y="1862"/>
                  </a:lnTo>
                  <a:lnTo>
                    <a:pt x="758" y="1752"/>
                  </a:lnTo>
                  <a:lnTo>
                    <a:pt x="1350" y="1752"/>
                  </a:lnTo>
                  <a:lnTo>
                    <a:pt x="1350" y="1752"/>
                  </a:lnTo>
                  <a:lnTo>
                    <a:pt x="1350" y="1780"/>
                  </a:lnTo>
                  <a:lnTo>
                    <a:pt x="1348" y="1808"/>
                  </a:lnTo>
                  <a:lnTo>
                    <a:pt x="1344" y="1836"/>
                  </a:lnTo>
                  <a:lnTo>
                    <a:pt x="1340" y="1864"/>
                  </a:lnTo>
                  <a:lnTo>
                    <a:pt x="1332" y="1890"/>
                  </a:lnTo>
                  <a:lnTo>
                    <a:pt x="1324" y="1914"/>
                  </a:lnTo>
                  <a:lnTo>
                    <a:pt x="1316" y="1940"/>
                  </a:lnTo>
                  <a:lnTo>
                    <a:pt x="1304" y="1962"/>
                  </a:lnTo>
                  <a:lnTo>
                    <a:pt x="1292" y="1986"/>
                  </a:lnTo>
                  <a:lnTo>
                    <a:pt x="1280" y="2006"/>
                  </a:lnTo>
                  <a:lnTo>
                    <a:pt x="1264" y="2028"/>
                  </a:lnTo>
                  <a:lnTo>
                    <a:pt x="1250" y="2046"/>
                  </a:lnTo>
                  <a:lnTo>
                    <a:pt x="1232" y="2066"/>
                  </a:lnTo>
                  <a:lnTo>
                    <a:pt x="1216" y="2082"/>
                  </a:lnTo>
                  <a:lnTo>
                    <a:pt x="1198" y="2098"/>
                  </a:lnTo>
                  <a:lnTo>
                    <a:pt x="1178" y="2114"/>
                  </a:lnTo>
                  <a:lnTo>
                    <a:pt x="1158" y="2128"/>
                  </a:lnTo>
                  <a:lnTo>
                    <a:pt x="1138" y="2140"/>
                  </a:lnTo>
                  <a:lnTo>
                    <a:pt x="1116" y="2150"/>
                  </a:lnTo>
                  <a:lnTo>
                    <a:pt x="1094" y="2160"/>
                  </a:lnTo>
                  <a:lnTo>
                    <a:pt x="1072" y="2168"/>
                  </a:lnTo>
                  <a:lnTo>
                    <a:pt x="1050" y="2176"/>
                  </a:lnTo>
                  <a:lnTo>
                    <a:pt x="1026" y="2180"/>
                  </a:lnTo>
                  <a:lnTo>
                    <a:pt x="1002" y="2184"/>
                  </a:lnTo>
                  <a:lnTo>
                    <a:pt x="980" y="2186"/>
                  </a:lnTo>
                  <a:lnTo>
                    <a:pt x="956" y="2186"/>
                  </a:lnTo>
                  <a:lnTo>
                    <a:pt x="930" y="2186"/>
                  </a:lnTo>
                  <a:lnTo>
                    <a:pt x="906" y="2184"/>
                  </a:lnTo>
                  <a:lnTo>
                    <a:pt x="882" y="2178"/>
                  </a:lnTo>
                  <a:lnTo>
                    <a:pt x="858" y="2172"/>
                  </a:lnTo>
                  <a:lnTo>
                    <a:pt x="834" y="2164"/>
                  </a:lnTo>
                  <a:lnTo>
                    <a:pt x="810" y="2154"/>
                  </a:lnTo>
                  <a:lnTo>
                    <a:pt x="810" y="2154"/>
                  </a:lnTo>
                  <a:lnTo>
                    <a:pt x="812" y="2184"/>
                  </a:lnTo>
                  <a:lnTo>
                    <a:pt x="814" y="2212"/>
                  </a:lnTo>
                  <a:lnTo>
                    <a:pt x="814" y="2242"/>
                  </a:lnTo>
                  <a:lnTo>
                    <a:pt x="814" y="2270"/>
                  </a:lnTo>
                  <a:lnTo>
                    <a:pt x="810" y="2298"/>
                  </a:lnTo>
                  <a:lnTo>
                    <a:pt x="806" y="2324"/>
                  </a:lnTo>
                  <a:lnTo>
                    <a:pt x="802" y="2350"/>
                  </a:lnTo>
                  <a:lnTo>
                    <a:pt x="796" y="2376"/>
                  </a:lnTo>
                  <a:lnTo>
                    <a:pt x="788" y="2402"/>
                  </a:lnTo>
                  <a:lnTo>
                    <a:pt x="780" y="2426"/>
                  </a:lnTo>
                  <a:lnTo>
                    <a:pt x="770" y="2450"/>
                  </a:lnTo>
                  <a:lnTo>
                    <a:pt x="760" y="2472"/>
                  </a:lnTo>
                  <a:lnTo>
                    <a:pt x="748" y="2494"/>
                  </a:lnTo>
                  <a:lnTo>
                    <a:pt x="734" y="2516"/>
                  </a:lnTo>
                  <a:lnTo>
                    <a:pt x="722" y="2536"/>
                  </a:lnTo>
                  <a:lnTo>
                    <a:pt x="706" y="2554"/>
                  </a:lnTo>
                  <a:lnTo>
                    <a:pt x="692" y="2572"/>
                  </a:lnTo>
                  <a:lnTo>
                    <a:pt x="676" y="2588"/>
                  </a:lnTo>
                  <a:lnTo>
                    <a:pt x="658" y="2604"/>
                  </a:lnTo>
                  <a:lnTo>
                    <a:pt x="642" y="2616"/>
                  </a:lnTo>
                  <a:lnTo>
                    <a:pt x="624" y="2630"/>
                  </a:lnTo>
                  <a:lnTo>
                    <a:pt x="606" y="2640"/>
                  </a:lnTo>
                  <a:lnTo>
                    <a:pt x="586" y="2650"/>
                  </a:lnTo>
                  <a:lnTo>
                    <a:pt x="566" y="2658"/>
                  </a:lnTo>
                  <a:lnTo>
                    <a:pt x="546" y="2664"/>
                  </a:lnTo>
                  <a:lnTo>
                    <a:pt x="526" y="2668"/>
                  </a:lnTo>
                  <a:lnTo>
                    <a:pt x="504" y="2672"/>
                  </a:lnTo>
                  <a:lnTo>
                    <a:pt x="484" y="2672"/>
                  </a:lnTo>
                  <a:lnTo>
                    <a:pt x="462" y="2672"/>
                  </a:lnTo>
                  <a:lnTo>
                    <a:pt x="440" y="2670"/>
                  </a:lnTo>
                  <a:lnTo>
                    <a:pt x="418" y="2666"/>
                  </a:lnTo>
                  <a:lnTo>
                    <a:pt x="396" y="2660"/>
                  </a:lnTo>
                  <a:lnTo>
                    <a:pt x="396" y="18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solidFill>
                  <a:srgbClr val="CDDFFE"/>
                </a:solidFill>
                <a:latin typeface="+mj-lt"/>
              </a:endParaRP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FD2E9B-A62B-FA92-F544-8D7E601B60A5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54403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Latinka SemiBold"/>
              </a:rPr>
              <a:t>ИИ + исследования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220314-2644-4407-5AC8-066B0357EB67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Исследования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1F035C99-D67E-2BE5-0BFE-3359DDAF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140" y="1576449"/>
            <a:ext cx="6153550" cy="667759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98E9A43-D6EB-7A3E-5363-73AF6D3FD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43" y="2238576"/>
            <a:ext cx="6153547" cy="45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3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ИИ+ исследования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B9CE28D-C55A-1719-1BFA-40577CE9F121}"/>
              </a:ext>
            </a:extLst>
          </p:cNvPr>
          <p:cNvGrpSpPr/>
          <p:nvPr/>
        </p:nvGrpSpPr>
        <p:grpSpPr>
          <a:xfrm>
            <a:off x="7085917" y="2645177"/>
            <a:ext cx="1843051" cy="368610"/>
            <a:chOff x="7010400" y="2362200"/>
            <a:chExt cx="1524000" cy="304800"/>
          </a:xfrm>
        </p:grpSpPr>
        <p:cxnSp>
          <p:nvCxnSpPr>
            <p:cNvPr id="10" name="Straight Connector 13">
              <a:extLst>
                <a:ext uri="{FF2B5EF4-FFF2-40B4-BE49-F238E27FC236}">
                  <a16:creationId xmlns:a16="http://schemas.microsoft.com/office/drawing/2014/main" id="{417F7E7F-A577-F4D1-6D48-2F5BDAEC75F0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2362200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>
              <a:extLst>
                <a:ext uri="{FF2B5EF4-FFF2-40B4-BE49-F238E27FC236}">
                  <a16:creationId xmlns:a16="http://schemas.microsoft.com/office/drawing/2014/main" id="{1FBF69EA-5BE6-2F4B-EEA9-7C0AB3C32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E4172FA9-535D-104F-C370-7911F9759565}"/>
              </a:ext>
            </a:extLst>
          </p:cNvPr>
          <p:cNvCxnSpPr>
            <a:cxnSpLocks/>
          </p:cNvCxnSpPr>
          <p:nvPr/>
        </p:nvCxnSpPr>
        <p:spPr>
          <a:xfrm flipH="1">
            <a:off x="3026637" y="3952635"/>
            <a:ext cx="11058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7">
            <a:extLst>
              <a:ext uri="{FF2B5EF4-FFF2-40B4-BE49-F238E27FC236}">
                <a16:creationId xmlns:a16="http://schemas.microsoft.com/office/drawing/2014/main" id="{9E77361D-9296-6679-4D3C-36205209EF7C}"/>
              </a:ext>
            </a:extLst>
          </p:cNvPr>
          <p:cNvGrpSpPr/>
          <p:nvPr/>
        </p:nvGrpSpPr>
        <p:grpSpPr>
          <a:xfrm flipH="1">
            <a:off x="3026637" y="2645177"/>
            <a:ext cx="1843051" cy="368610"/>
            <a:chOff x="7010400" y="2362200"/>
            <a:chExt cx="1524000" cy="304800"/>
          </a:xfrm>
        </p:grpSpPr>
        <p:cxnSp>
          <p:nvCxnSpPr>
            <p:cNvPr id="17" name="Straight Connector 21">
              <a:extLst>
                <a:ext uri="{FF2B5EF4-FFF2-40B4-BE49-F238E27FC236}">
                  <a16:creationId xmlns:a16="http://schemas.microsoft.com/office/drawing/2014/main" id="{477B9986-945B-8860-068F-EDAF503604B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2362200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>
              <a:extLst>
                <a:ext uri="{FF2B5EF4-FFF2-40B4-BE49-F238E27FC236}">
                  <a16:creationId xmlns:a16="http://schemas.microsoft.com/office/drawing/2014/main" id="{016E5329-C93D-7743-DC82-EB280FBDE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6EE0FC-8ED7-3CC9-B502-4B24E8FCD5F1}"/>
              </a:ext>
            </a:extLst>
          </p:cNvPr>
          <p:cNvGrpSpPr/>
          <p:nvPr/>
        </p:nvGrpSpPr>
        <p:grpSpPr>
          <a:xfrm flipH="1">
            <a:off x="3026637" y="4931063"/>
            <a:ext cx="1843051" cy="368849"/>
            <a:chOff x="7010400" y="4934705"/>
            <a:chExt cx="1524000" cy="30499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220BB1-8120-896E-BE96-09F57A088FA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5239703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4D4F16-362D-C874-842F-77BDC6DEDF03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4934705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F5102FC-79F6-6E82-455C-50F049C004D9}"/>
              </a:ext>
            </a:extLst>
          </p:cNvPr>
          <p:cNvSpPr txBox="1"/>
          <p:nvPr/>
        </p:nvSpPr>
        <p:spPr>
          <a:xfrm>
            <a:off x="7878926" y="2228345"/>
            <a:ext cx="3485345" cy="7221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Обогащение качественных исследований</a:t>
            </a:r>
            <a:endParaRPr lang="en-US" sz="130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F2FA5D-31EF-1AFD-0DE2-FC86493E88EB}"/>
              </a:ext>
            </a:extLst>
          </p:cNvPr>
          <p:cNvSpPr txBox="1"/>
          <p:nvPr/>
        </p:nvSpPr>
        <p:spPr>
          <a:xfrm>
            <a:off x="764565" y="2228352"/>
            <a:ext cx="3185963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Latinka SemiBold"/>
                <a:cs typeface="Arial"/>
              </a:rPr>
              <a:t>Обработка и анализ больших массивов данных</a:t>
            </a:r>
            <a:endParaRPr lang="en-US" sz="1450">
              <a:solidFill>
                <a:schemeClr val="accent1"/>
              </a:solidFill>
              <a:latin typeface="Latinka SemiBold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25E0B8-2774-E8CE-BF64-AC8C080A1F17}"/>
              </a:ext>
            </a:extLst>
          </p:cNvPr>
          <p:cNvSpPr txBox="1"/>
          <p:nvPr/>
        </p:nvSpPr>
        <p:spPr>
          <a:xfrm>
            <a:off x="764565" y="3542823"/>
            <a:ext cx="3185963" cy="402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500">
                <a:solidFill>
                  <a:schemeClr val="accent1"/>
                </a:solidFill>
                <a:cs typeface="Arial"/>
              </a:rPr>
              <a:t>Помощь с выбором методологии</a:t>
            </a:r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540E5-3BBA-0E2A-B7B9-E637C9551497}"/>
              </a:ext>
            </a:extLst>
          </p:cNvPr>
          <p:cNvSpPr txBox="1"/>
          <p:nvPr/>
        </p:nvSpPr>
        <p:spPr>
          <a:xfrm>
            <a:off x="1201841" y="4889856"/>
            <a:ext cx="2748687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Автоматизация и оптимизация процессов</a:t>
            </a:r>
            <a:endParaRPr lang="ru-RU" sz="1450" err="1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45B448E6-168C-E1A0-2F8D-5CDA84EC9C0D}"/>
              </a:ext>
            </a:extLst>
          </p:cNvPr>
          <p:cNvGrpSpPr/>
          <p:nvPr/>
        </p:nvGrpSpPr>
        <p:grpSpPr>
          <a:xfrm>
            <a:off x="4325325" y="2428759"/>
            <a:ext cx="3348846" cy="3047754"/>
            <a:chOff x="4729580" y="2590799"/>
            <a:chExt cx="2769126" cy="2520157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44F4145-2F3D-9C94-B2FA-E2A3F9B4B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580" y="2590799"/>
              <a:ext cx="1336203" cy="2520156"/>
            </a:xfrm>
            <a:custGeom>
              <a:avLst/>
              <a:gdLst>
                <a:gd name="T0" fmla="*/ 250 w 1492"/>
                <a:gd name="T1" fmla="*/ 570 h 2814"/>
                <a:gd name="T2" fmla="*/ 30 w 1492"/>
                <a:gd name="T3" fmla="*/ 870 h 2814"/>
                <a:gd name="T4" fmla="*/ 36 w 1492"/>
                <a:gd name="T5" fmla="*/ 1258 h 2814"/>
                <a:gd name="T6" fmla="*/ 24 w 1492"/>
                <a:gd name="T7" fmla="*/ 1594 h 2814"/>
                <a:gd name="T8" fmla="*/ 42 w 1492"/>
                <a:gd name="T9" fmla="*/ 1978 h 2814"/>
                <a:gd name="T10" fmla="*/ 282 w 1492"/>
                <a:gd name="T11" fmla="*/ 2262 h 2814"/>
                <a:gd name="T12" fmla="*/ 566 w 1492"/>
                <a:gd name="T13" fmla="*/ 2426 h 2814"/>
                <a:gd name="T14" fmla="*/ 846 w 1492"/>
                <a:gd name="T15" fmla="*/ 2776 h 2814"/>
                <a:gd name="T16" fmla="*/ 1086 w 1492"/>
                <a:gd name="T17" fmla="*/ 2806 h 2814"/>
                <a:gd name="T18" fmla="*/ 1300 w 1492"/>
                <a:gd name="T19" fmla="*/ 2698 h 2814"/>
                <a:gd name="T20" fmla="*/ 1486 w 1492"/>
                <a:gd name="T21" fmla="*/ 2318 h 2814"/>
                <a:gd name="T22" fmla="*/ 1468 w 1492"/>
                <a:gd name="T23" fmla="*/ 406 h 2814"/>
                <a:gd name="T24" fmla="*/ 1248 w 1492"/>
                <a:gd name="T25" fmla="*/ 76 h 2814"/>
                <a:gd name="T26" fmla="*/ 996 w 1492"/>
                <a:gd name="T27" fmla="*/ 0 h 2814"/>
                <a:gd name="T28" fmla="*/ 752 w 1492"/>
                <a:gd name="T29" fmla="*/ 96 h 2814"/>
                <a:gd name="T30" fmla="*/ 584 w 1492"/>
                <a:gd name="T31" fmla="*/ 330 h 2814"/>
                <a:gd name="T32" fmla="*/ 772 w 1492"/>
                <a:gd name="T33" fmla="*/ 1342 h 2814"/>
                <a:gd name="T34" fmla="*/ 592 w 1492"/>
                <a:gd name="T35" fmla="*/ 1312 h 2814"/>
                <a:gd name="T36" fmla="*/ 576 w 1492"/>
                <a:gd name="T37" fmla="*/ 1488 h 2814"/>
                <a:gd name="T38" fmla="*/ 758 w 1492"/>
                <a:gd name="T39" fmla="*/ 1490 h 2814"/>
                <a:gd name="T40" fmla="*/ 1114 w 1492"/>
                <a:gd name="T41" fmla="*/ 2056 h 2814"/>
                <a:gd name="T42" fmla="*/ 982 w 1492"/>
                <a:gd name="T43" fmla="*/ 2032 h 2814"/>
                <a:gd name="T44" fmla="*/ 910 w 1492"/>
                <a:gd name="T45" fmla="*/ 2168 h 2814"/>
                <a:gd name="T46" fmla="*/ 1068 w 1492"/>
                <a:gd name="T47" fmla="*/ 2262 h 2814"/>
                <a:gd name="T48" fmla="*/ 1344 w 1492"/>
                <a:gd name="T49" fmla="*/ 2318 h 2814"/>
                <a:gd name="T50" fmla="*/ 1144 w 1492"/>
                <a:gd name="T51" fmla="*/ 2638 h 2814"/>
                <a:gd name="T52" fmla="*/ 880 w 1492"/>
                <a:gd name="T53" fmla="*/ 2636 h 2814"/>
                <a:gd name="T54" fmla="*/ 700 w 1492"/>
                <a:gd name="T55" fmla="*/ 2390 h 2814"/>
                <a:gd name="T56" fmla="*/ 1018 w 1492"/>
                <a:gd name="T57" fmla="*/ 1870 h 2814"/>
                <a:gd name="T58" fmla="*/ 1156 w 1492"/>
                <a:gd name="T59" fmla="*/ 1822 h 2814"/>
                <a:gd name="T60" fmla="*/ 1168 w 1492"/>
                <a:gd name="T61" fmla="*/ 1706 h 2814"/>
                <a:gd name="T62" fmla="*/ 1036 w 1492"/>
                <a:gd name="T63" fmla="*/ 1632 h 2814"/>
                <a:gd name="T64" fmla="*/ 604 w 1492"/>
                <a:gd name="T65" fmla="*/ 2180 h 2814"/>
                <a:gd name="T66" fmla="*/ 386 w 1492"/>
                <a:gd name="T67" fmla="*/ 2156 h 2814"/>
                <a:gd name="T68" fmla="*/ 162 w 1492"/>
                <a:gd name="T69" fmla="*/ 1900 h 2814"/>
                <a:gd name="T70" fmla="*/ 154 w 1492"/>
                <a:gd name="T71" fmla="*/ 1654 h 2814"/>
                <a:gd name="T72" fmla="*/ 278 w 1492"/>
                <a:gd name="T73" fmla="*/ 1438 h 2814"/>
                <a:gd name="T74" fmla="*/ 162 w 1492"/>
                <a:gd name="T75" fmla="*/ 1190 h 2814"/>
                <a:gd name="T76" fmla="*/ 254 w 1492"/>
                <a:gd name="T77" fmla="*/ 1858 h 2814"/>
                <a:gd name="T78" fmla="*/ 374 w 1492"/>
                <a:gd name="T79" fmla="*/ 1998 h 2814"/>
                <a:gd name="T80" fmla="*/ 496 w 1492"/>
                <a:gd name="T81" fmla="*/ 1878 h 2814"/>
                <a:gd name="T82" fmla="*/ 1026 w 1492"/>
                <a:gd name="T83" fmla="*/ 1150 h 2814"/>
                <a:gd name="T84" fmla="*/ 1200 w 1492"/>
                <a:gd name="T85" fmla="*/ 1212 h 2814"/>
                <a:gd name="T86" fmla="*/ 1248 w 1492"/>
                <a:gd name="T87" fmla="*/ 1052 h 2814"/>
                <a:gd name="T88" fmla="*/ 1236 w 1492"/>
                <a:gd name="T89" fmla="*/ 252 h 2814"/>
                <a:gd name="T90" fmla="*/ 1344 w 1492"/>
                <a:gd name="T91" fmla="*/ 496 h 2814"/>
                <a:gd name="T92" fmla="*/ 1054 w 1492"/>
                <a:gd name="T93" fmla="*/ 1020 h 2814"/>
                <a:gd name="T94" fmla="*/ 876 w 1492"/>
                <a:gd name="T95" fmla="*/ 912 h 2814"/>
                <a:gd name="T96" fmla="*/ 842 w 1492"/>
                <a:gd name="T97" fmla="*/ 734 h 2814"/>
                <a:gd name="T98" fmla="*/ 672 w 1492"/>
                <a:gd name="T99" fmla="*/ 778 h 2814"/>
                <a:gd name="T100" fmla="*/ 734 w 1492"/>
                <a:gd name="T101" fmla="*/ 952 h 2814"/>
                <a:gd name="T102" fmla="*/ 176 w 1492"/>
                <a:gd name="T103" fmla="*/ 874 h 2814"/>
                <a:gd name="T104" fmla="*/ 334 w 1492"/>
                <a:gd name="T105" fmla="*/ 686 h 2814"/>
                <a:gd name="T106" fmla="*/ 562 w 1492"/>
                <a:gd name="T107" fmla="*/ 628 h 2814"/>
                <a:gd name="T108" fmla="*/ 678 w 1492"/>
                <a:gd name="T109" fmla="*/ 546 h 2814"/>
                <a:gd name="T110" fmla="*/ 756 w 1492"/>
                <a:gd name="T111" fmla="*/ 300 h 2814"/>
                <a:gd name="T112" fmla="*/ 924 w 1492"/>
                <a:gd name="T113" fmla="*/ 156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2" h="2814">
                  <a:moveTo>
                    <a:pt x="544" y="486"/>
                  </a:moveTo>
                  <a:lnTo>
                    <a:pt x="544" y="486"/>
                  </a:lnTo>
                  <a:lnTo>
                    <a:pt x="502" y="488"/>
                  </a:lnTo>
                  <a:lnTo>
                    <a:pt x="464" y="490"/>
                  </a:lnTo>
                  <a:lnTo>
                    <a:pt x="424" y="496"/>
                  </a:lnTo>
                  <a:lnTo>
                    <a:pt x="386" y="506"/>
                  </a:lnTo>
                  <a:lnTo>
                    <a:pt x="350" y="518"/>
                  </a:lnTo>
                  <a:lnTo>
                    <a:pt x="316" y="534"/>
                  </a:lnTo>
                  <a:lnTo>
                    <a:pt x="282" y="552"/>
                  </a:lnTo>
                  <a:lnTo>
                    <a:pt x="250" y="570"/>
                  </a:lnTo>
                  <a:lnTo>
                    <a:pt x="220" y="592"/>
                  </a:lnTo>
                  <a:lnTo>
                    <a:pt x="192" y="618"/>
                  </a:lnTo>
                  <a:lnTo>
                    <a:pt x="164" y="644"/>
                  </a:lnTo>
                  <a:lnTo>
                    <a:pt x="140" y="672"/>
                  </a:lnTo>
                  <a:lnTo>
                    <a:pt x="116" y="702"/>
                  </a:lnTo>
                  <a:lnTo>
                    <a:pt x="96" y="732"/>
                  </a:lnTo>
                  <a:lnTo>
                    <a:pt x="76" y="766"/>
                  </a:lnTo>
                  <a:lnTo>
                    <a:pt x="58" y="800"/>
                  </a:lnTo>
                  <a:lnTo>
                    <a:pt x="44" y="834"/>
                  </a:lnTo>
                  <a:lnTo>
                    <a:pt x="30" y="870"/>
                  </a:lnTo>
                  <a:lnTo>
                    <a:pt x="20" y="908"/>
                  </a:lnTo>
                  <a:lnTo>
                    <a:pt x="10" y="946"/>
                  </a:lnTo>
                  <a:lnTo>
                    <a:pt x="4" y="984"/>
                  </a:lnTo>
                  <a:lnTo>
                    <a:pt x="2" y="1022"/>
                  </a:lnTo>
                  <a:lnTo>
                    <a:pt x="0" y="1062"/>
                  </a:lnTo>
                  <a:lnTo>
                    <a:pt x="2" y="1102"/>
                  </a:lnTo>
                  <a:lnTo>
                    <a:pt x="6" y="1140"/>
                  </a:lnTo>
                  <a:lnTo>
                    <a:pt x="14" y="1180"/>
                  </a:lnTo>
                  <a:lnTo>
                    <a:pt x="24" y="1220"/>
                  </a:lnTo>
                  <a:lnTo>
                    <a:pt x="36" y="1258"/>
                  </a:lnTo>
                  <a:lnTo>
                    <a:pt x="52" y="1296"/>
                  </a:lnTo>
                  <a:lnTo>
                    <a:pt x="72" y="1334"/>
                  </a:lnTo>
                  <a:lnTo>
                    <a:pt x="94" y="1370"/>
                  </a:lnTo>
                  <a:lnTo>
                    <a:pt x="118" y="1406"/>
                  </a:lnTo>
                  <a:lnTo>
                    <a:pt x="118" y="1406"/>
                  </a:lnTo>
                  <a:lnTo>
                    <a:pt x="94" y="1442"/>
                  </a:lnTo>
                  <a:lnTo>
                    <a:pt x="72" y="1480"/>
                  </a:lnTo>
                  <a:lnTo>
                    <a:pt x="52" y="1516"/>
                  </a:lnTo>
                  <a:lnTo>
                    <a:pt x="36" y="1554"/>
                  </a:lnTo>
                  <a:lnTo>
                    <a:pt x="24" y="1594"/>
                  </a:lnTo>
                  <a:lnTo>
                    <a:pt x="14" y="1632"/>
                  </a:lnTo>
                  <a:lnTo>
                    <a:pt x="8" y="1672"/>
                  </a:lnTo>
                  <a:lnTo>
                    <a:pt x="2" y="1712"/>
                  </a:lnTo>
                  <a:lnTo>
                    <a:pt x="0" y="1750"/>
                  </a:lnTo>
                  <a:lnTo>
                    <a:pt x="2" y="1790"/>
                  </a:lnTo>
                  <a:lnTo>
                    <a:pt x="6" y="1828"/>
                  </a:lnTo>
                  <a:lnTo>
                    <a:pt x="10" y="1868"/>
                  </a:lnTo>
                  <a:lnTo>
                    <a:pt x="20" y="1904"/>
                  </a:lnTo>
                  <a:lnTo>
                    <a:pt x="30" y="1942"/>
                  </a:lnTo>
                  <a:lnTo>
                    <a:pt x="42" y="1978"/>
                  </a:lnTo>
                  <a:lnTo>
                    <a:pt x="58" y="2014"/>
                  </a:lnTo>
                  <a:lnTo>
                    <a:pt x="76" y="2048"/>
                  </a:lnTo>
                  <a:lnTo>
                    <a:pt x="94" y="2080"/>
                  </a:lnTo>
                  <a:lnTo>
                    <a:pt x="116" y="2112"/>
                  </a:lnTo>
                  <a:lnTo>
                    <a:pt x="138" y="2142"/>
                  </a:lnTo>
                  <a:lnTo>
                    <a:pt x="164" y="2170"/>
                  </a:lnTo>
                  <a:lnTo>
                    <a:pt x="190" y="2196"/>
                  </a:lnTo>
                  <a:lnTo>
                    <a:pt x="220" y="2220"/>
                  </a:lnTo>
                  <a:lnTo>
                    <a:pt x="250" y="2242"/>
                  </a:lnTo>
                  <a:lnTo>
                    <a:pt x="282" y="2262"/>
                  </a:lnTo>
                  <a:lnTo>
                    <a:pt x="314" y="2280"/>
                  </a:lnTo>
                  <a:lnTo>
                    <a:pt x="350" y="2294"/>
                  </a:lnTo>
                  <a:lnTo>
                    <a:pt x="386" y="2308"/>
                  </a:lnTo>
                  <a:lnTo>
                    <a:pt x="424" y="2316"/>
                  </a:lnTo>
                  <a:lnTo>
                    <a:pt x="462" y="2324"/>
                  </a:lnTo>
                  <a:lnTo>
                    <a:pt x="502" y="2326"/>
                  </a:lnTo>
                  <a:lnTo>
                    <a:pt x="544" y="2326"/>
                  </a:lnTo>
                  <a:lnTo>
                    <a:pt x="544" y="2326"/>
                  </a:lnTo>
                  <a:lnTo>
                    <a:pt x="552" y="2378"/>
                  </a:lnTo>
                  <a:lnTo>
                    <a:pt x="566" y="2426"/>
                  </a:lnTo>
                  <a:lnTo>
                    <a:pt x="580" y="2472"/>
                  </a:lnTo>
                  <a:lnTo>
                    <a:pt x="600" y="2518"/>
                  </a:lnTo>
                  <a:lnTo>
                    <a:pt x="622" y="2560"/>
                  </a:lnTo>
                  <a:lnTo>
                    <a:pt x="646" y="2600"/>
                  </a:lnTo>
                  <a:lnTo>
                    <a:pt x="674" y="2638"/>
                  </a:lnTo>
                  <a:lnTo>
                    <a:pt x="704" y="2672"/>
                  </a:lnTo>
                  <a:lnTo>
                    <a:pt x="736" y="2704"/>
                  </a:lnTo>
                  <a:lnTo>
                    <a:pt x="772" y="2732"/>
                  </a:lnTo>
                  <a:lnTo>
                    <a:pt x="808" y="2756"/>
                  </a:lnTo>
                  <a:lnTo>
                    <a:pt x="846" y="2776"/>
                  </a:lnTo>
                  <a:lnTo>
                    <a:pt x="886" y="2792"/>
                  </a:lnTo>
                  <a:lnTo>
                    <a:pt x="928" y="2804"/>
                  </a:lnTo>
                  <a:lnTo>
                    <a:pt x="948" y="2808"/>
                  </a:lnTo>
                  <a:lnTo>
                    <a:pt x="970" y="2810"/>
                  </a:lnTo>
                  <a:lnTo>
                    <a:pt x="992" y="2812"/>
                  </a:lnTo>
                  <a:lnTo>
                    <a:pt x="1014" y="2814"/>
                  </a:lnTo>
                  <a:lnTo>
                    <a:pt x="1014" y="2814"/>
                  </a:lnTo>
                  <a:lnTo>
                    <a:pt x="1038" y="2812"/>
                  </a:lnTo>
                  <a:lnTo>
                    <a:pt x="1062" y="2810"/>
                  </a:lnTo>
                  <a:lnTo>
                    <a:pt x="1086" y="2806"/>
                  </a:lnTo>
                  <a:lnTo>
                    <a:pt x="1110" y="2802"/>
                  </a:lnTo>
                  <a:lnTo>
                    <a:pt x="1134" y="2794"/>
                  </a:lnTo>
                  <a:lnTo>
                    <a:pt x="1156" y="2788"/>
                  </a:lnTo>
                  <a:lnTo>
                    <a:pt x="1178" y="2778"/>
                  </a:lnTo>
                  <a:lnTo>
                    <a:pt x="1200" y="2768"/>
                  </a:lnTo>
                  <a:lnTo>
                    <a:pt x="1220" y="2756"/>
                  </a:lnTo>
                  <a:lnTo>
                    <a:pt x="1242" y="2742"/>
                  </a:lnTo>
                  <a:lnTo>
                    <a:pt x="1262" y="2728"/>
                  </a:lnTo>
                  <a:lnTo>
                    <a:pt x="1280" y="2714"/>
                  </a:lnTo>
                  <a:lnTo>
                    <a:pt x="1300" y="2698"/>
                  </a:lnTo>
                  <a:lnTo>
                    <a:pt x="1318" y="2680"/>
                  </a:lnTo>
                  <a:lnTo>
                    <a:pt x="1334" y="2662"/>
                  </a:lnTo>
                  <a:lnTo>
                    <a:pt x="1352" y="2642"/>
                  </a:lnTo>
                  <a:lnTo>
                    <a:pt x="1382" y="2600"/>
                  </a:lnTo>
                  <a:lnTo>
                    <a:pt x="1410" y="2556"/>
                  </a:lnTo>
                  <a:lnTo>
                    <a:pt x="1434" y="2508"/>
                  </a:lnTo>
                  <a:lnTo>
                    <a:pt x="1454" y="2456"/>
                  </a:lnTo>
                  <a:lnTo>
                    <a:pt x="1470" y="2402"/>
                  </a:lnTo>
                  <a:lnTo>
                    <a:pt x="1482" y="2346"/>
                  </a:lnTo>
                  <a:lnTo>
                    <a:pt x="1486" y="2318"/>
                  </a:lnTo>
                  <a:lnTo>
                    <a:pt x="1488" y="2288"/>
                  </a:lnTo>
                  <a:lnTo>
                    <a:pt x="1490" y="2258"/>
                  </a:lnTo>
                  <a:lnTo>
                    <a:pt x="1492" y="2228"/>
                  </a:lnTo>
                  <a:lnTo>
                    <a:pt x="1492" y="2100"/>
                  </a:lnTo>
                  <a:lnTo>
                    <a:pt x="1492" y="584"/>
                  </a:lnTo>
                  <a:lnTo>
                    <a:pt x="1492" y="584"/>
                  </a:lnTo>
                  <a:lnTo>
                    <a:pt x="1490" y="538"/>
                  </a:lnTo>
                  <a:lnTo>
                    <a:pt x="1486" y="494"/>
                  </a:lnTo>
                  <a:lnTo>
                    <a:pt x="1478" y="450"/>
                  </a:lnTo>
                  <a:lnTo>
                    <a:pt x="1468" y="406"/>
                  </a:lnTo>
                  <a:lnTo>
                    <a:pt x="1456" y="364"/>
                  </a:lnTo>
                  <a:lnTo>
                    <a:pt x="1442" y="324"/>
                  </a:lnTo>
                  <a:lnTo>
                    <a:pt x="1424" y="286"/>
                  </a:lnTo>
                  <a:lnTo>
                    <a:pt x="1404" y="250"/>
                  </a:lnTo>
                  <a:lnTo>
                    <a:pt x="1384" y="216"/>
                  </a:lnTo>
                  <a:lnTo>
                    <a:pt x="1360" y="182"/>
                  </a:lnTo>
                  <a:lnTo>
                    <a:pt x="1334" y="152"/>
                  </a:lnTo>
                  <a:lnTo>
                    <a:pt x="1308" y="124"/>
                  </a:lnTo>
                  <a:lnTo>
                    <a:pt x="1278" y="100"/>
                  </a:lnTo>
                  <a:lnTo>
                    <a:pt x="1248" y="76"/>
                  </a:lnTo>
                  <a:lnTo>
                    <a:pt x="1216" y="56"/>
                  </a:lnTo>
                  <a:lnTo>
                    <a:pt x="1184" y="38"/>
                  </a:lnTo>
                  <a:lnTo>
                    <a:pt x="1184" y="38"/>
                  </a:lnTo>
                  <a:lnTo>
                    <a:pt x="1156" y="28"/>
                  </a:lnTo>
                  <a:lnTo>
                    <a:pt x="1130" y="18"/>
                  </a:lnTo>
                  <a:lnTo>
                    <a:pt x="1102" y="10"/>
                  </a:lnTo>
                  <a:lnTo>
                    <a:pt x="1076" y="6"/>
                  </a:lnTo>
                  <a:lnTo>
                    <a:pt x="1048" y="2"/>
                  </a:lnTo>
                  <a:lnTo>
                    <a:pt x="1022" y="0"/>
                  </a:lnTo>
                  <a:lnTo>
                    <a:pt x="996" y="0"/>
                  </a:lnTo>
                  <a:lnTo>
                    <a:pt x="970" y="2"/>
                  </a:lnTo>
                  <a:lnTo>
                    <a:pt x="944" y="6"/>
                  </a:lnTo>
                  <a:lnTo>
                    <a:pt x="918" y="12"/>
                  </a:lnTo>
                  <a:lnTo>
                    <a:pt x="892" y="20"/>
                  </a:lnTo>
                  <a:lnTo>
                    <a:pt x="868" y="28"/>
                  </a:lnTo>
                  <a:lnTo>
                    <a:pt x="844" y="38"/>
                  </a:lnTo>
                  <a:lnTo>
                    <a:pt x="820" y="50"/>
                  </a:lnTo>
                  <a:lnTo>
                    <a:pt x="796" y="64"/>
                  </a:lnTo>
                  <a:lnTo>
                    <a:pt x="774" y="80"/>
                  </a:lnTo>
                  <a:lnTo>
                    <a:pt x="752" y="96"/>
                  </a:lnTo>
                  <a:lnTo>
                    <a:pt x="732" y="114"/>
                  </a:lnTo>
                  <a:lnTo>
                    <a:pt x="712" y="134"/>
                  </a:lnTo>
                  <a:lnTo>
                    <a:pt x="692" y="154"/>
                  </a:lnTo>
                  <a:lnTo>
                    <a:pt x="674" y="176"/>
                  </a:lnTo>
                  <a:lnTo>
                    <a:pt x="656" y="198"/>
                  </a:lnTo>
                  <a:lnTo>
                    <a:pt x="640" y="224"/>
                  </a:lnTo>
                  <a:lnTo>
                    <a:pt x="624" y="248"/>
                  </a:lnTo>
                  <a:lnTo>
                    <a:pt x="610" y="274"/>
                  </a:lnTo>
                  <a:lnTo>
                    <a:pt x="596" y="302"/>
                  </a:lnTo>
                  <a:lnTo>
                    <a:pt x="584" y="330"/>
                  </a:lnTo>
                  <a:lnTo>
                    <a:pt x="574" y="360"/>
                  </a:lnTo>
                  <a:lnTo>
                    <a:pt x="564" y="390"/>
                  </a:lnTo>
                  <a:lnTo>
                    <a:pt x="556" y="422"/>
                  </a:lnTo>
                  <a:lnTo>
                    <a:pt x="550" y="454"/>
                  </a:lnTo>
                  <a:lnTo>
                    <a:pt x="544" y="486"/>
                  </a:lnTo>
                  <a:close/>
                  <a:moveTo>
                    <a:pt x="1350" y="584"/>
                  </a:moveTo>
                  <a:lnTo>
                    <a:pt x="1350" y="1362"/>
                  </a:lnTo>
                  <a:lnTo>
                    <a:pt x="782" y="1362"/>
                  </a:lnTo>
                  <a:lnTo>
                    <a:pt x="782" y="1362"/>
                  </a:lnTo>
                  <a:lnTo>
                    <a:pt x="772" y="1342"/>
                  </a:lnTo>
                  <a:lnTo>
                    <a:pt x="758" y="1324"/>
                  </a:lnTo>
                  <a:lnTo>
                    <a:pt x="742" y="1308"/>
                  </a:lnTo>
                  <a:lnTo>
                    <a:pt x="724" y="1298"/>
                  </a:lnTo>
                  <a:lnTo>
                    <a:pt x="706" y="1290"/>
                  </a:lnTo>
                  <a:lnTo>
                    <a:pt x="686" y="1286"/>
                  </a:lnTo>
                  <a:lnTo>
                    <a:pt x="666" y="1286"/>
                  </a:lnTo>
                  <a:lnTo>
                    <a:pt x="646" y="1288"/>
                  </a:lnTo>
                  <a:lnTo>
                    <a:pt x="626" y="1292"/>
                  </a:lnTo>
                  <a:lnTo>
                    <a:pt x="608" y="1300"/>
                  </a:lnTo>
                  <a:lnTo>
                    <a:pt x="592" y="1312"/>
                  </a:lnTo>
                  <a:lnTo>
                    <a:pt x="576" y="1326"/>
                  </a:lnTo>
                  <a:lnTo>
                    <a:pt x="564" y="1342"/>
                  </a:lnTo>
                  <a:lnTo>
                    <a:pt x="554" y="1362"/>
                  </a:lnTo>
                  <a:lnTo>
                    <a:pt x="548" y="1382"/>
                  </a:lnTo>
                  <a:lnTo>
                    <a:pt x="546" y="1406"/>
                  </a:lnTo>
                  <a:lnTo>
                    <a:pt x="546" y="1406"/>
                  </a:lnTo>
                  <a:lnTo>
                    <a:pt x="548" y="1430"/>
                  </a:lnTo>
                  <a:lnTo>
                    <a:pt x="554" y="1452"/>
                  </a:lnTo>
                  <a:lnTo>
                    <a:pt x="564" y="1472"/>
                  </a:lnTo>
                  <a:lnTo>
                    <a:pt x="576" y="1488"/>
                  </a:lnTo>
                  <a:lnTo>
                    <a:pt x="592" y="1502"/>
                  </a:lnTo>
                  <a:lnTo>
                    <a:pt x="608" y="1512"/>
                  </a:lnTo>
                  <a:lnTo>
                    <a:pt x="626" y="1520"/>
                  </a:lnTo>
                  <a:lnTo>
                    <a:pt x="646" y="1526"/>
                  </a:lnTo>
                  <a:lnTo>
                    <a:pt x="666" y="1528"/>
                  </a:lnTo>
                  <a:lnTo>
                    <a:pt x="686" y="1528"/>
                  </a:lnTo>
                  <a:lnTo>
                    <a:pt x="706" y="1524"/>
                  </a:lnTo>
                  <a:lnTo>
                    <a:pt x="724" y="1516"/>
                  </a:lnTo>
                  <a:lnTo>
                    <a:pt x="742" y="1504"/>
                  </a:lnTo>
                  <a:lnTo>
                    <a:pt x="758" y="1490"/>
                  </a:lnTo>
                  <a:lnTo>
                    <a:pt x="772" y="1472"/>
                  </a:lnTo>
                  <a:lnTo>
                    <a:pt x="782" y="1450"/>
                  </a:lnTo>
                  <a:lnTo>
                    <a:pt x="1350" y="1450"/>
                  </a:lnTo>
                  <a:lnTo>
                    <a:pt x="1350" y="1816"/>
                  </a:lnTo>
                  <a:lnTo>
                    <a:pt x="1350" y="2100"/>
                  </a:lnTo>
                  <a:lnTo>
                    <a:pt x="1144" y="2100"/>
                  </a:lnTo>
                  <a:lnTo>
                    <a:pt x="1144" y="2100"/>
                  </a:lnTo>
                  <a:lnTo>
                    <a:pt x="1136" y="2084"/>
                  </a:lnTo>
                  <a:lnTo>
                    <a:pt x="1126" y="2070"/>
                  </a:lnTo>
                  <a:lnTo>
                    <a:pt x="1114" y="2056"/>
                  </a:lnTo>
                  <a:lnTo>
                    <a:pt x="1100" y="2044"/>
                  </a:lnTo>
                  <a:lnTo>
                    <a:pt x="1084" y="2036"/>
                  </a:lnTo>
                  <a:lnTo>
                    <a:pt x="1068" y="2028"/>
                  </a:lnTo>
                  <a:lnTo>
                    <a:pt x="1050" y="2024"/>
                  </a:lnTo>
                  <a:lnTo>
                    <a:pt x="1030" y="2022"/>
                  </a:lnTo>
                  <a:lnTo>
                    <a:pt x="1030" y="2022"/>
                  </a:lnTo>
                  <a:lnTo>
                    <a:pt x="1018" y="2024"/>
                  </a:lnTo>
                  <a:lnTo>
                    <a:pt x="1006" y="2026"/>
                  </a:lnTo>
                  <a:lnTo>
                    <a:pt x="994" y="2028"/>
                  </a:lnTo>
                  <a:lnTo>
                    <a:pt x="982" y="2032"/>
                  </a:lnTo>
                  <a:lnTo>
                    <a:pt x="962" y="2044"/>
                  </a:lnTo>
                  <a:lnTo>
                    <a:pt x="944" y="2058"/>
                  </a:lnTo>
                  <a:lnTo>
                    <a:pt x="930" y="2076"/>
                  </a:lnTo>
                  <a:lnTo>
                    <a:pt x="918" y="2098"/>
                  </a:lnTo>
                  <a:lnTo>
                    <a:pt x="914" y="2108"/>
                  </a:lnTo>
                  <a:lnTo>
                    <a:pt x="910" y="2120"/>
                  </a:lnTo>
                  <a:lnTo>
                    <a:pt x="910" y="2132"/>
                  </a:lnTo>
                  <a:lnTo>
                    <a:pt x="908" y="2144"/>
                  </a:lnTo>
                  <a:lnTo>
                    <a:pt x="908" y="2144"/>
                  </a:lnTo>
                  <a:lnTo>
                    <a:pt x="910" y="2168"/>
                  </a:lnTo>
                  <a:lnTo>
                    <a:pt x="916" y="2190"/>
                  </a:lnTo>
                  <a:lnTo>
                    <a:pt x="926" y="2210"/>
                  </a:lnTo>
                  <a:lnTo>
                    <a:pt x="938" y="2226"/>
                  </a:lnTo>
                  <a:lnTo>
                    <a:pt x="954" y="2240"/>
                  </a:lnTo>
                  <a:lnTo>
                    <a:pt x="970" y="2250"/>
                  </a:lnTo>
                  <a:lnTo>
                    <a:pt x="988" y="2258"/>
                  </a:lnTo>
                  <a:lnTo>
                    <a:pt x="1008" y="2264"/>
                  </a:lnTo>
                  <a:lnTo>
                    <a:pt x="1028" y="2266"/>
                  </a:lnTo>
                  <a:lnTo>
                    <a:pt x="1048" y="2266"/>
                  </a:lnTo>
                  <a:lnTo>
                    <a:pt x="1068" y="2262"/>
                  </a:lnTo>
                  <a:lnTo>
                    <a:pt x="1086" y="2254"/>
                  </a:lnTo>
                  <a:lnTo>
                    <a:pt x="1104" y="2242"/>
                  </a:lnTo>
                  <a:lnTo>
                    <a:pt x="1120" y="2228"/>
                  </a:lnTo>
                  <a:lnTo>
                    <a:pt x="1134" y="2210"/>
                  </a:lnTo>
                  <a:lnTo>
                    <a:pt x="1144" y="2188"/>
                  </a:lnTo>
                  <a:lnTo>
                    <a:pt x="1350" y="2188"/>
                  </a:lnTo>
                  <a:lnTo>
                    <a:pt x="1350" y="2228"/>
                  </a:lnTo>
                  <a:lnTo>
                    <a:pt x="1350" y="2228"/>
                  </a:lnTo>
                  <a:lnTo>
                    <a:pt x="1350" y="2274"/>
                  </a:lnTo>
                  <a:lnTo>
                    <a:pt x="1344" y="2318"/>
                  </a:lnTo>
                  <a:lnTo>
                    <a:pt x="1336" y="2360"/>
                  </a:lnTo>
                  <a:lnTo>
                    <a:pt x="1324" y="2402"/>
                  </a:lnTo>
                  <a:lnTo>
                    <a:pt x="1310" y="2440"/>
                  </a:lnTo>
                  <a:lnTo>
                    <a:pt x="1294" y="2476"/>
                  </a:lnTo>
                  <a:lnTo>
                    <a:pt x="1274" y="2512"/>
                  </a:lnTo>
                  <a:lnTo>
                    <a:pt x="1252" y="2542"/>
                  </a:lnTo>
                  <a:lnTo>
                    <a:pt x="1228" y="2572"/>
                  </a:lnTo>
                  <a:lnTo>
                    <a:pt x="1202" y="2596"/>
                  </a:lnTo>
                  <a:lnTo>
                    <a:pt x="1174" y="2620"/>
                  </a:lnTo>
                  <a:lnTo>
                    <a:pt x="1144" y="2638"/>
                  </a:lnTo>
                  <a:lnTo>
                    <a:pt x="1114" y="2652"/>
                  </a:lnTo>
                  <a:lnTo>
                    <a:pt x="1082" y="2664"/>
                  </a:lnTo>
                  <a:lnTo>
                    <a:pt x="1048" y="2670"/>
                  </a:lnTo>
                  <a:lnTo>
                    <a:pt x="1014" y="2672"/>
                  </a:lnTo>
                  <a:lnTo>
                    <a:pt x="1014" y="2672"/>
                  </a:lnTo>
                  <a:lnTo>
                    <a:pt x="986" y="2672"/>
                  </a:lnTo>
                  <a:lnTo>
                    <a:pt x="958" y="2666"/>
                  </a:lnTo>
                  <a:lnTo>
                    <a:pt x="932" y="2660"/>
                  </a:lnTo>
                  <a:lnTo>
                    <a:pt x="906" y="2650"/>
                  </a:lnTo>
                  <a:lnTo>
                    <a:pt x="880" y="2636"/>
                  </a:lnTo>
                  <a:lnTo>
                    <a:pt x="856" y="2620"/>
                  </a:lnTo>
                  <a:lnTo>
                    <a:pt x="832" y="2602"/>
                  </a:lnTo>
                  <a:lnTo>
                    <a:pt x="812" y="2582"/>
                  </a:lnTo>
                  <a:lnTo>
                    <a:pt x="790" y="2560"/>
                  </a:lnTo>
                  <a:lnTo>
                    <a:pt x="772" y="2536"/>
                  </a:lnTo>
                  <a:lnTo>
                    <a:pt x="754" y="2510"/>
                  </a:lnTo>
                  <a:lnTo>
                    <a:pt x="738" y="2482"/>
                  </a:lnTo>
                  <a:lnTo>
                    <a:pt x="724" y="2452"/>
                  </a:lnTo>
                  <a:lnTo>
                    <a:pt x="712" y="2422"/>
                  </a:lnTo>
                  <a:lnTo>
                    <a:pt x="700" y="2390"/>
                  </a:lnTo>
                  <a:lnTo>
                    <a:pt x="692" y="2356"/>
                  </a:lnTo>
                  <a:lnTo>
                    <a:pt x="692" y="1798"/>
                  </a:lnTo>
                  <a:lnTo>
                    <a:pt x="942" y="1798"/>
                  </a:lnTo>
                  <a:lnTo>
                    <a:pt x="942" y="1798"/>
                  </a:lnTo>
                  <a:lnTo>
                    <a:pt x="950" y="1814"/>
                  </a:lnTo>
                  <a:lnTo>
                    <a:pt x="960" y="1828"/>
                  </a:lnTo>
                  <a:lnTo>
                    <a:pt x="972" y="1842"/>
                  </a:lnTo>
                  <a:lnTo>
                    <a:pt x="986" y="1854"/>
                  </a:lnTo>
                  <a:lnTo>
                    <a:pt x="1002" y="1862"/>
                  </a:lnTo>
                  <a:lnTo>
                    <a:pt x="1018" y="1870"/>
                  </a:lnTo>
                  <a:lnTo>
                    <a:pt x="1036" y="1874"/>
                  </a:lnTo>
                  <a:lnTo>
                    <a:pt x="1056" y="1876"/>
                  </a:lnTo>
                  <a:lnTo>
                    <a:pt x="1056" y="1876"/>
                  </a:lnTo>
                  <a:lnTo>
                    <a:pt x="1068" y="1874"/>
                  </a:lnTo>
                  <a:lnTo>
                    <a:pt x="1080" y="1872"/>
                  </a:lnTo>
                  <a:lnTo>
                    <a:pt x="1092" y="1870"/>
                  </a:lnTo>
                  <a:lnTo>
                    <a:pt x="1104" y="1866"/>
                  </a:lnTo>
                  <a:lnTo>
                    <a:pt x="1124" y="1854"/>
                  </a:lnTo>
                  <a:lnTo>
                    <a:pt x="1142" y="1840"/>
                  </a:lnTo>
                  <a:lnTo>
                    <a:pt x="1156" y="1822"/>
                  </a:lnTo>
                  <a:lnTo>
                    <a:pt x="1168" y="1800"/>
                  </a:lnTo>
                  <a:lnTo>
                    <a:pt x="1172" y="1790"/>
                  </a:lnTo>
                  <a:lnTo>
                    <a:pt x="1176" y="1778"/>
                  </a:lnTo>
                  <a:lnTo>
                    <a:pt x="1176" y="1766"/>
                  </a:lnTo>
                  <a:lnTo>
                    <a:pt x="1178" y="1754"/>
                  </a:lnTo>
                  <a:lnTo>
                    <a:pt x="1178" y="1754"/>
                  </a:lnTo>
                  <a:lnTo>
                    <a:pt x="1176" y="1740"/>
                  </a:lnTo>
                  <a:lnTo>
                    <a:pt x="1176" y="1728"/>
                  </a:lnTo>
                  <a:lnTo>
                    <a:pt x="1172" y="1718"/>
                  </a:lnTo>
                  <a:lnTo>
                    <a:pt x="1168" y="1706"/>
                  </a:lnTo>
                  <a:lnTo>
                    <a:pt x="1156" y="1686"/>
                  </a:lnTo>
                  <a:lnTo>
                    <a:pt x="1142" y="1668"/>
                  </a:lnTo>
                  <a:lnTo>
                    <a:pt x="1124" y="1652"/>
                  </a:lnTo>
                  <a:lnTo>
                    <a:pt x="1104" y="1642"/>
                  </a:lnTo>
                  <a:lnTo>
                    <a:pt x="1092" y="1636"/>
                  </a:lnTo>
                  <a:lnTo>
                    <a:pt x="1080" y="1634"/>
                  </a:lnTo>
                  <a:lnTo>
                    <a:pt x="1068" y="1632"/>
                  </a:lnTo>
                  <a:lnTo>
                    <a:pt x="1056" y="1632"/>
                  </a:lnTo>
                  <a:lnTo>
                    <a:pt x="1056" y="1632"/>
                  </a:lnTo>
                  <a:lnTo>
                    <a:pt x="1036" y="1632"/>
                  </a:lnTo>
                  <a:lnTo>
                    <a:pt x="1018" y="1638"/>
                  </a:lnTo>
                  <a:lnTo>
                    <a:pt x="1002" y="1644"/>
                  </a:lnTo>
                  <a:lnTo>
                    <a:pt x="986" y="1654"/>
                  </a:lnTo>
                  <a:lnTo>
                    <a:pt x="972" y="1664"/>
                  </a:lnTo>
                  <a:lnTo>
                    <a:pt x="960" y="1678"/>
                  </a:lnTo>
                  <a:lnTo>
                    <a:pt x="950" y="1694"/>
                  </a:lnTo>
                  <a:lnTo>
                    <a:pt x="942" y="1710"/>
                  </a:lnTo>
                  <a:lnTo>
                    <a:pt x="604" y="1710"/>
                  </a:lnTo>
                  <a:lnTo>
                    <a:pt x="604" y="2180"/>
                  </a:lnTo>
                  <a:lnTo>
                    <a:pt x="604" y="2180"/>
                  </a:lnTo>
                  <a:lnTo>
                    <a:pt x="580" y="2184"/>
                  </a:lnTo>
                  <a:lnTo>
                    <a:pt x="558" y="2186"/>
                  </a:lnTo>
                  <a:lnTo>
                    <a:pt x="536" y="2186"/>
                  </a:lnTo>
                  <a:lnTo>
                    <a:pt x="512" y="2186"/>
                  </a:lnTo>
                  <a:lnTo>
                    <a:pt x="490" y="2184"/>
                  </a:lnTo>
                  <a:lnTo>
                    <a:pt x="470" y="2182"/>
                  </a:lnTo>
                  <a:lnTo>
                    <a:pt x="448" y="2178"/>
                  </a:lnTo>
                  <a:lnTo>
                    <a:pt x="428" y="2172"/>
                  </a:lnTo>
                  <a:lnTo>
                    <a:pt x="406" y="2164"/>
                  </a:lnTo>
                  <a:lnTo>
                    <a:pt x="386" y="2156"/>
                  </a:lnTo>
                  <a:lnTo>
                    <a:pt x="368" y="2148"/>
                  </a:lnTo>
                  <a:lnTo>
                    <a:pt x="348" y="2138"/>
                  </a:lnTo>
                  <a:lnTo>
                    <a:pt x="330" y="2126"/>
                  </a:lnTo>
                  <a:lnTo>
                    <a:pt x="312" y="2114"/>
                  </a:lnTo>
                  <a:lnTo>
                    <a:pt x="280" y="2086"/>
                  </a:lnTo>
                  <a:lnTo>
                    <a:pt x="250" y="2054"/>
                  </a:lnTo>
                  <a:lnTo>
                    <a:pt x="222" y="2020"/>
                  </a:lnTo>
                  <a:lnTo>
                    <a:pt x="198" y="1984"/>
                  </a:lnTo>
                  <a:lnTo>
                    <a:pt x="178" y="1942"/>
                  </a:lnTo>
                  <a:lnTo>
                    <a:pt x="162" y="1900"/>
                  </a:lnTo>
                  <a:lnTo>
                    <a:pt x="152" y="1856"/>
                  </a:lnTo>
                  <a:lnTo>
                    <a:pt x="146" y="1832"/>
                  </a:lnTo>
                  <a:lnTo>
                    <a:pt x="144" y="1810"/>
                  </a:lnTo>
                  <a:lnTo>
                    <a:pt x="142" y="1786"/>
                  </a:lnTo>
                  <a:lnTo>
                    <a:pt x="142" y="1762"/>
                  </a:lnTo>
                  <a:lnTo>
                    <a:pt x="142" y="1762"/>
                  </a:lnTo>
                  <a:lnTo>
                    <a:pt x="142" y="1734"/>
                  </a:lnTo>
                  <a:lnTo>
                    <a:pt x="144" y="1706"/>
                  </a:lnTo>
                  <a:lnTo>
                    <a:pt x="148" y="1680"/>
                  </a:lnTo>
                  <a:lnTo>
                    <a:pt x="154" y="1654"/>
                  </a:lnTo>
                  <a:lnTo>
                    <a:pt x="162" y="1628"/>
                  </a:lnTo>
                  <a:lnTo>
                    <a:pt x="170" y="1604"/>
                  </a:lnTo>
                  <a:lnTo>
                    <a:pt x="178" y="1580"/>
                  </a:lnTo>
                  <a:lnTo>
                    <a:pt x="190" y="1556"/>
                  </a:lnTo>
                  <a:lnTo>
                    <a:pt x="202" y="1534"/>
                  </a:lnTo>
                  <a:lnTo>
                    <a:pt x="216" y="1512"/>
                  </a:lnTo>
                  <a:lnTo>
                    <a:pt x="230" y="1492"/>
                  </a:lnTo>
                  <a:lnTo>
                    <a:pt x="244" y="1474"/>
                  </a:lnTo>
                  <a:lnTo>
                    <a:pt x="262" y="1454"/>
                  </a:lnTo>
                  <a:lnTo>
                    <a:pt x="278" y="1438"/>
                  </a:lnTo>
                  <a:lnTo>
                    <a:pt x="296" y="1422"/>
                  </a:lnTo>
                  <a:lnTo>
                    <a:pt x="316" y="1406"/>
                  </a:lnTo>
                  <a:lnTo>
                    <a:pt x="316" y="1406"/>
                  </a:lnTo>
                  <a:lnTo>
                    <a:pt x="288" y="1384"/>
                  </a:lnTo>
                  <a:lnTo>
                    <a:pt x="260" y="1358"/>
                  </a:lnTo>
                  <a:lnTo>
                    <a:pt x="236" y="1330"/>
                  </a:lnTo>
                  <a:lnTo>
                    <a:pt x="214" y="1298"/>
                  </a:lnTo>
                  <a:lnTo>
                    <a:pt x="194" y="1264"/>
                  </a:lnTo>
                  <a:lnTo>
                    <a:pt x="176" y="1228"/>
                  </a:lnTo>
                  <a:lnTo>
                    <a:pt x="162" y="1190"/>
                  </a:lnTo>
                  <a:lnTo>
                    <a:pt x="152" y="1150"/>
                  </a:lnTo>
                  <a:lnTo>
                    <a:pt x="330" y="1150"/>
                  </a:lnTo>
                  <a:lnTo>
                    <a:pt x="330" y="1762"/>
                  </a:lnTo>
                  <a:lnTo>
                    <a:pt x="330" y="1762"/>
                  </a:lnTo>
                  <a:lnTo>
                    <a:pt x="308" y="1772"/>
                  </a:lnTo>
                  <a:lnTo>
                    <a:pt x="290" y="1786"/>
                  </a:lnTo>
                  <a:lnTo>
                    <a:pt x="276" y="1802"/>
                  </a:lnTo>
                  <a:lnTo>
                    <a:pt x="266" y="1820"/>
                  </a:lnTo>
                  <a:lnTo>
                    <a:pt x="258" y="1838"/>
                  </a:lnTo>
                  <a:lnTo>
                    <a:pt x="254" y="1858"/>
                  </a:lnTo>
                  <a:lnTo>
                    <a:pt x="252" y="1878"/>
                  </a:lnTo>
                  <a:lnTo>
                    <a:pt x="254" y="1898"/>
                  </a:lnTo>
                  <a:lnTo>
                    <a:pt x="260" y="1918"/>
                  </a:lnTo>
                  <a:lnTo>
                    <a:pt x="268" y="1936"/>
                  </a:lnTo>
                  <a:lnTo>
                    <a:pt x="280" y="1952"/>
                  </a:lnTo>
                  <a:lnTo>
                    <a:pt x="292" y="1968"/>
                  </a:lnTo>
                  <a:lnTo>
                    <a:pt x="310" y="1980"/>
                  </a:lnTo>
                  <a:lnTo>
                    <a:pt x="328" y="1990"/>
                  </a:lnTo>
                  <a:lnTo>
                    <a:pt x="350" y="1996"/>
                  </a:lnTo>
                  <a:lnTo>
                    <a:pt x="374" y="1998"/>
                  </a:lnTo>
                  <a:lnTo>
                    <a:pt x="374" y="1998"/>
                  </a:lnTo>
                  <a:lnTo>
                    <a:pt x="398" y="1996"/>
                  </a:lnTo>
                  <a:lnTo>
                    <a:pt x="420" y="1990"/>
                  </a:lnTo>
                  <a:lnTo>
                    <a:pt x="438" y="1980"/>
                  </a:lnTo>
                  <a:lnTo>
                    <a:pt x="456" y="1968"/>
                  </a:lnTo>
                  <a:lnTo>
                    <a:pt x="470" y="1952"/>
                  </a:lnTo>
                  <a:lnTo>
                    <a:pt x="480" y="1936"/>
                  </a:lnTo>
                  <a:lnTo>
                    <a:pt x="488" y="1918"/>
                  </a:lnTo>
                  <a:lnTo>
                    <a:pt x="494" y="1898"/>
                  </a:lnTo>
                  <a:lnTo>
                    <a:pt x="496" y="1878"/>
                  </a:lnTo>
                  <a:lnTo>
                    <a:pt x="494" y="1858"/>
                  </a:lnTo>
                  <a:lnTo>
                    <a:pt x="490" y="1838"/>
                  </a:lnTo>
                  <a:lnTo>
                    <a:pt x="482" y="1820"/>
                  </a:lnTo>
                  <a:lnTo>
                    <a:pt x="472" y="1802"/>
                  </a:lnTo>
                  <a:lnTo>
                    <a:pt x="458" y="1786"/>
                  </a:lnTo>
                  <a:lnTo>
                    <a:pt x="440" y="1772"/>
                  </a:lnTo>
                  <a:lnTo>
                    <a:pt x="418" y="1762"/>
                  </a:lnTo>
                  <a:lnTo>
                    <a:pt x="418" y="1150"/>
                  </a:lnTo>
                  <a:lnTo>
                    <a:pt x="1026" y="1150"/>
                  </a:lnTo>
                  <a:lnTo>
                    <a:pt x="1026" y="1150"/>
                  </a:lnTo>
                  <a:lnTo>
                    <a:pt x="1036" y="1172"/>
                  </a:lnTo>
                  <a:lnTo>
                    <a:pt x="1050" y="1190"/>
                  </a:lnTo>
                  <a:lnTo>
                    <a:pt x="1066" y="1204"/>
                  </a:lnTo>
                  <a:lnTo>
                    <a:pt x="1084" y="1214"/>
                  </a:lnTo>
                  <a:lnTo>
                    <a:pt x="1102" y="1222"/>
                  </a:lnTo>
                  <a:lnTo>
                    <a:pt x="1122" y="1226"/>
                  </a:lnTo>
                  <a:lnTo>
                    <a:pt x="1142" y="1228"/>
                  </a:lnTo>
                  <a:lnTo>
                    <a:pt x="1162" y="1226"/>
                  </a:lnTo>
                  <a:lnTo>
                    <a:pt x="1182" y="1220"/>
                  </a:lnTo>
                  <a:lnTo>
                    <a:pt x="1200" y="1212"/>
                  </a:lnTo>
                  <a:lnTo>
                    <a:pt x="1216" y="1200"/>
                  </a:lnTo>
                  <a:lnTo>
                    <a:pt x="1232" y="1188"/>
                  </a:lnTo>
                  <a:lnTo>
                    <a:pt x="1244" y="1170"/>
                  </a:lnTo>
                  <a:lnTo>
                    <a:pt x="1254" y="1152"/>
                  </a:lnTo>
                  <a:lnTo>
                    <a:pt x="1260" y="1130"/>
                  </a:lnTo>
                  <a:lnTo>
                    <a:pt x="1262" y="1106"/>
                  </a:lnTo>
                  <a:lnTo>
                    <a:pt x="1262" y="1106"/>
                  </a:lnTo>
                  <a:lnTo>
                    <a:pt x="1260" y="1086"/>
                  </a:lnTo>
                  <a:lnTo>
                    <a:pt x="1256" y="1068"/>
                  </a:lnTo>
                  <a:lnTo>
                    <a:pt x="1248" y="1052"/>
                  </a:lnTo>
                  <a:lnTo>
                    <a:pt x="1240" y="1036"/>
                  </a:lnTo>
                  <a:lnTo>
                    <a:pt x="1228" y="1022"/>
                  </a:lnTo>
                  <a:lnTo>
                    <a:pt x="1216" y="1010"/>
                  </a:lnTo>
                  <a:lnTo>
                    <a:pt x="1200" y="1000"/>
                  </a:lnTo>
                  <a:lnTo>
                    <a:pt x="1184" y="992"/>
                  </a:lnTo>
                  <a:lnTo>
                    <a:pt x="1184" y="202"/>
                  </a:lnTo>
                  <a:lnTo>
                    <a:pt x="1184" y="202"/>
                  </a:lnTo>
                  <a:lnTo>
                    <a:pt x="1202" y="216"/>
                  </a:lnTo>
                  <a:lnTo>
                    <a:pt x="1220" y="234"/>
                  </a:lnTo>
                  <a:lnTo>
                    <a:pt x="1236" y="252"/>
                  </a:lnTo>
                  <a:lnTo>
                    <a:pt x="1252" y="272"/>
                  </a:lnTo>
                  <a:lnTo>
                    <a:pt x="1266" y="292"/>
                  </a:lnTo>
                  <a:lnTo>
                    <a:pt x="1280" y="314"/>
                  </a:lnTo>
                  <a:lnTo>
                    <a:pt x="1294" y="336"/>
                  </a:lnTo>
                  <a:lnTo>
                    <a:pt x="1304" y="360"/>
                  </a:lnTo>
                  <a:lnTo>
                    <a:pt x="1316" y="386"/>
                  </a:lnTo>
                  <a:lnTo>
                    <a:pt x="1324" y="412"/>
                  </a:lnTo>
                  <a:lnTo>
                    <a:pt x="1332" y="440"/>
                  </a:lnTo>
                  <a:lnTo>
                    <a:pt x="1338" y="466"/>
                  </a:lnTo>
                  <a:lnTo>
                    <a:pt x="1344" y="496"/>
                  </a:lnTo>
                  <a:lnTo>
                    <a:pt x="1348" y="524"/>
                  </a:lnTo>
                  <a:lnTo>
                    <a:pt x="1350" y="554"/>
                  </a:lnTo>
                  <a:lnTo>
                    <a:pt x="1350" y="584"/>
                  </a:lnTo>
                  <a:close/>
                  <a:moveTo>
                    <a:pt x="1096" y="624"/>
                  </a:moveTo>
                  <a:lnTo>
                    <a:pt x="1096" y="992"/>
                  </a:lnTo>
                  <a:lnTo>
                    <a:pt x="1096" y="992"/>
                  </a:lnTo>
                  <a:lnTo>
                    <a:pt x="1084" y="998"/>
                  </a:lnTo>
                  <a:lnTo>
                    <a:pt x="1074" y="1004"/>
                  </a:lnTo>
                  <a:lnTo>
                    <a:pt x="1064" y="1012"/>
                  </a:lnTo>
                  <a:lnTo>
                    <a:pt x="1054" y="1020"/>
                  </a:lnTo>
                  <a:lnTo>
                    <a:pt x="1046" y="1030"/>
                  </a:lnTo>
                  <a:lnTo>
                    <a:pt x="1038" y="1040"/>
                  </a:lnTo>
                  <a:lnTo>
                    <a:pt x="1032" y="1050"/>
                  </a:lnTo>
                  <a:lnTo>
                    <a:pt x="1026" y="1062"/>
                  </a:lnTo>
                  <a:lnTo>
                    <a:pt x="822" y="1062"/>
                  </a:lnTo>
                  <a:lnTo>
                    <a:pt x="822" y="952"/>
                  </a:lnTo>
                  <a:lnTo>
                    <a:pt x="822" y="952"/>
                  </a:lnTo>
                  <a:lnTo>
                    <a:pt x="844" y="940"/>
                  </a:lnTo>
                  <a:lnTo>
                    <a:pt x="862" y="928"/>
                  </a:lnTo>
                  <a:lnTo>
                    <a:pt x="876" y="912"/>
                  </a:lnTo>
                  <a:lnTo>
                    <a:pt x="888" y="894"/>
                  </a:lnTo>
                  <a:lnTo>
                    <a:pt x="894" y="876"/>
                  </a:lnTo>
                  <a:lnTo>
                    <a:pt x="898" y="856"/>
                  </a:lnTo>
                  <a:lnTo>
                    <a:pt x="900" y="836"/>
                  </a:lnTo>
                  <a:lnTo>
                    <a:pt x="898" y="816"/>
                  </a:lnTo>
                  <a:lnTo>
                    <a:pt x="892" y="796"/>
                  </a:lnTo>
                  <a:lnTo>
                    <a:pt x="884" y="778"/>
                  </a:lnTo>
                  <a:lnTo>
                    <a:pt x="874" y="760"/>
                  </a:lnTo>
                  <a:lnTo>
                    <a:pt x="860" y="746"/>
                  </a:lnTo>
                  <a:lnTo>
                    <a:pt x="842" y="734"/>
                  </a:lnTo>
                  <a:lnTo>
                    <a:pt x="824" y="724"/>
                  </a:lnTo>
                  <a:lnTo>
                    <a:pt x="802" y="718"/>
                  </a:lnTo>
                  <a:lnTo>
                    <a:pt x="778" y="716"/>
                  </a:lnTo>
                  <a:lnTo>
                    <a:pt x="778" y="716"/>
                  </a:lnTo>
                  <a:lnTo>
                    <a:pt x="754" y="718"/>
                  </a:lnTo>
                  <a:lnTo>
                    <a:pt x="732" y="724"/>
                  </a:lnTo>
                  <a:lnTo>
                    <a:pt x="714" y="734"/>
                  </a:lnTo>
                  <a:lnTo>
                    <a:pt x="698" y="746"/>
                  </a:lnTo>
                  <a:lnTo>
                    <a:pt x="684" y="760"/>
                  </a:lnTo>
                  <a:lnTo>
                    <a:pt x="672" y="778"/>
                  </a:lnTo>
                  <a:lnTo>
                    <a:pt x="664" y="796"/>
                  </a:lnTo>
                  <a:lnTo>
                    <a:pt x="658" y="816"/>
                  </a:lnTo>
                  <a:lnTo>
                    <a:pt x="656" y="836"/>
                  </a:lnTo>
                  <a:lnTo>
                    <a:pt x="658" y="856"/>
                  </a:lnTo>
                  <a:lnTo>
                    <a:pt x="662" y="876"/>
                  </a:lnTo>
                  <a:lnTo>
                    <a:pt x="670" y="894"/>
                  </a:lnTo>
                  <a:lnTo>
                    <a:pt x="680" y="912"/>
                  </a:lnTo>
                  <a:lnTo>
                    <a:pt x="694" y="928"/>
                  </a:lnTo>
                  <a:lnTo>
                    <a:pt x="712" y="940"/>
                  </a:lnTo>
                  <a:lnTo>
                    <a:pt x="734" y="952"/>
                  </a:lnTo>
                  <a:lnTo>
                    <a:pt x="734" y="1062"/>
                  </a:lnTo>
                  <a:lnTo>
                    <a:pt x="142" y="1062"/>
                  </a:lnTo>
                  <a:lnTo>
                    <a:pt x="142" y="1062"/>
                  </a:lnTo>
                  <a:lnTo>
                    <a:pt x="142" y="1034"/>
                  </a:lnTo>
                  <a:lnTo>
                    <a:pt x="144" y="1004"/>
                  </a:lnTo>
                  <a:lnTo>
                    <a:pt x="148" y="978"/>
                  </a:lnTo>
                  <a:lnTo>
                    <a:pt x="152" y="950"/>
                  </a:lnTo>
                  <a:lnTo>
                    <a:pt x="160" y="924"/>
                  </a:lnTo>
                  <a:lnTo>
                    <a:pt x="168" y="898"/>
                  </a:lnTo>
                  <a:lnTo>
                    <a:pt x="176" y="874"/>
                  </a:lnTo>
                  <a:lnTo>
                    <a:pt x="188" y="852"/>
                  </a:lnTo>
                  <a:lnTo>
                    <a:pt x="200" y="828"/>
                  </a:lnTo>
                  <a:lnTo>
                    <a:pt x="212" y="806"/>
                  </a:lnTo>
                  <a:lnTo>
                    <a:pt x="228" y="786"/>
                  </a:lnTo>
                  <a:lnTo>
                    <a:pt x="242" y="766"/>
                  </a:lnTo>
                  <a:lnTo>
                    <a:pt x="258" y="748"/>
                  </a:lnTo>
                  <a:lnTo>
                    <a:pt x="276" y="730"/>
                  </a:lnTo>
                  <a:lnTo>
                    <a:pt x="294" y="714"/>
                  </a:lnTo>
                  <a:lnTo>
                    <a:pt x="314" y="700"/>
                  </a:lnTo>
                  <a:lnTo>
                    <a:pt x="334" y="686"/>
                  </a:lnTo>
                  <a:lnTo>
                    <a:pt x="354" y="674"/>
                  </a:lnTo>
                  <a:lnTo>
                    <a:pt x="376" y="662"/>
                  </a:lnTo>
                  <a:lnTo>
                    <a:pt x="398" y="654"/>
                  </a:lnTo>
                  <a:lnTo>
                    <a:pt x="420" y="646"/>
                  </a:lnTo>
                  <a:lnTo>
                    <a:pt x="442" y="638"/>
                  </a:lnTo>
                  <a:lnTo>
                    <a:pt x="466" y="632"/>
                  </a:lnTo>
                  <a:lnTo>
                    <a:pt x="490" y="630"/>
                  </a:lnTo>
                  <a:lnTo>
                    <a:pt x="512" y="628"/>
                  </a:lnTo>
                  <a:lnTo>
                    <a:pt x="536" y="626"/>
                  </a:lnTo>
                  <a:lnTo>
                    <a:pt x="562" y="628"/>
                  </a:lnTo>
                  <a:lnTo>
                    <a:pt x="586" y="630"/>
                  </a:lnTo>
                  <a:lnTo>
                    <a:pt x="610" y="636"/>
                  </a:lnTo>
                  <a:lnTo>
                    <a:pt x="634" y="642"/>
                  </a:lnTo>
                  <a:lnTo>
                    <a:pt x="658" y="650"/>
                  </a:lnTo>
                  <a:lnTo>
                    <a:pt x="682" y="660"/>
                  </a:lnTo>
                  <a:lnTo>
                    <a:pt x="682" y="660"/>
                  </a:lnTo>
                  <a:lnTo>
                    <a:pt x="680" y="630"/>
                  </a:lnTo>
                  <a:lnTo>
                    <a:pt x="678" y="602"/>
                  </a:lnTo>
                  <a:lnTo>
                    <a:pt x="678" y="574"/>
                  </a:lnTo>
                  <a:lnTo>
                    <a:pt x="678" y="546"/>
                  </a:lnTo>
                  <a:lnTo>
                    <a:pt x="682" y="518"/>
                  </a:lnTo>
                  <a:lnTo>
                    <a:pt x="684" y="490"/>
                  </a:lnTo>
                  <a:lnTo>
                    <a:pt x="690" y="464"/>
                  </a:lnTo>
                  <a:lnTo>
                    <a:pt x="696" y="438"/>
                  </a:lnTo>
                  <a:lnTo>
                    <a:pt x="704" y="412"/>
                  </a:lnTo>
                  <a:lnTo>
                    <a:pt x="712" y="388"/>
                  </a:lnTo>
                  <a:lnTo>
                    <a:pt x="722" y="364"/>
                  </a:lnTo>
                  <a:lnTo>
                    <a:pt x="732" y="342"/>
                  </a:lnTo>
                  <a:lnTo>
                    <a:pt x="744" y="320"/>
                  </a:lnTo>
                  <a:lnTo>
                    <a:pt x="756" y="300"/>
                  </a:lnTo>
                  <a:lnTo>
                    <a:pt x="770" y="280"/>
                  </a:lnTo>
                  <a:lnTo>
                    <a:pt x="784" y="260"/>
                  </a:lnTo>
                  <a:lnTo>
                    <a:pt x="800" y="242"/>
                  </a:lnTo>
                  <a:lnTo>
                    <a:pt x="816" y="226"/>
                  </a:lnTo>
                  <a:lnTo>
                    <a:pt x="832" y="212"/>
                  </a:lnTo>
                  <a:lnTo>
                    <a:pt x="850" y="198"/>
                  </a:lnTo>
                  <a:lnTo>
                    <a:pt x="868" y="184"/>
                  </a:lnTo>
                  <a:lnTo>
                    <a:pt x="886" y="174"/>
                  </a:lnTo>
                  <a:lnTo>
                    <a:pt x="904" y="164"/>
                  </a:lnTo>
                  <a:lnTo>
                    <a:pt x="924" y="156"/>
                  </a:lnTo>
                  <a:lnTo>
                    <a:pt x="944" y="150"/>
                  </a:lnTo>
                  <a:lnTo>
                    <a:pt x="966" y="146"/>
                  </a:lnTo>
                  <a:lnTo>
                    <a:pt x="986" y="142"/>
                  </a:lnTo>
                  <a:lnTo>
                    <a:pt x="1008" y="140"/>
                  </a:lnTo>
                  <a:lnTo>
                    <a:pt x="1030" y="142"/>
                  </a:lnTo>
                  <a:lnTo>
                    <a:pt x="1052" y="144"/>
                  </a:lnTo>
                  <a:lnTo>
                    <a:pt x="1074" y="148"/>
                  </a:lnTo>
                  <a:lnTo>
                    <a:pt x="1096" y="154"/>
                  </a:lnTo>
                  <a:lnTo>
                    <a:pt x="1096" y="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latin typeface="+mj-lt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45243B81-D1CF-1287-CDA0-51786AA70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295" y="2590800"/>
              <a:ext cx="1334411" cy="2520156"/>
            </a:xfrm>
            <a:custGeom>
              <a:avLst/>
              <a:gdLst>
                <a:gd name="T0" fmla="*/ 1216 w 1490"/>
                <a:gd name="T1" fmla="*/ 2260 h 2814"/>
                <a:gd name="T2" fmla="*/ 1438 w 1490"/>
                <a:gd name="T3" fmla="*/ 2008 h 2814"/>
                <a:gd name="T4" fmla="*/ 1484 w 1490"/>
                <a:gd name="T5" fmla="*/ 1668 h 2814"/>
                <a:gd name="T6" fmla="*/ 1400 w 1490"/>
                <a:gd name="T7" fmla="*/ 1370 h 2814"/>
                <a:gd name="T8" fmla="*/ 1490 w 1490"/>
                <a:gd name="T9" fmla="*/ 1024 h 2814"/>
                <a:gd name="T10" fmla="*/ 1426 w 1490"/>
                <a:gd name="T11" fmla="*/ 780 h 2814"/>
                <a:gd name="T12" fmla="*/ 1274 w 1490"/>
                <a:gd name="T13" fmla="*/ 596 h 2814"/>
                <a:gd name="T14" fmla="*/ 1058 w 1490"/>
                <a:gd name="T15" fmla="*/ 496 h 2814"/>
                <a:gd name="T16" fmla="*/ 888 w 1490"/>
                <a:gd name="T17" fmla="*/ 288 h 2814"/>
                <a:gd name="T18" fmla="*/ 644 w 1490"/>
                <a:gd name="T19" fmla="*/ 34 h 2814"/>
                <a:gd name="T20" fmla="*/ 316 w 1490"/>
                <a:gd name="T21" fmla="*/ 36 h 2814"/>
                <a:gd name="T22" fmla="*/ 62 w 1490"/>
                <a:gd name="T23" fmla="*/ 294 h 2814"/>
                <a:gd name="T24" fmla="*/ 0 w 1490"/>
                <a:gd name="T25" fmla="*/ 2228 h 2814"/>
                <a:gd name="T26" fmla="*/ 50 w 1490"/>
                <a:gd name="T27" fmla="*/ 2490 h 2814"/>
                <a:gd name="T28" fmla="*/ 180 w 1490"/>
                <a:gd name="T29" fmla="*/ 2686 h 2814"/>
                <a:gd name="T30" fmla="*/ 364 w 1490"/>
                <a:gd name="T31" fmla="*/ 2796 h 2814"/>
                <a:gd name="T32" fmla="*/ 564 w 1490"/>
                <a:gd name="T33" fmla="*/ 2804 h 2814"/>
                <a:gd name="T34" fmla="*/ 870 w 1490"/>
                <a:gd name="T35" fmla="*/ 2562 h 2814"/>
                <a:gd name="T36" fmla="*/ 710 w 1490"/>
                <a:gd name="T37" fmla="*/ 1450 h 2814"/>
                <a:gd name="T38" fmla="*/ 866 w 1490"/>
                <a:gd name="T39" fmla="*/ 1520 h 2814"/>
                <a:gd name="T40" fmla="*/ 944 w 1490"/>
                <a:gd name="T41" fmla="*/ 1382 h 2814"/>
                <a:gd name="T42" fmla="*/ 806 w 1490"/>
                <a:gd name="T43" fmla="*/ 1286 h 2814"/>
                <a:gd name="T44" fmla="*/ 348 w 1490"/>
                <a:gd name="T45" fmla="*/ 712 h 2814"/>
                <a:gd name="T46" fmla="*/ 484 w 1490"/>
                <a:gd name="T47" fmla="*/ 788 h 2814"/>
                <a:gd name="T48" fmla="*/ 584 w 1490"/>
                <a:gd name="T49" fmla="*/ 668 h 2814"/>
                <a:gd name="T50" fmla="*/ 464 w 1490"/>
                <a:gd name="T51" fmla="*/ 548 h 2814"/>
                <a:gd name="T52" fmla="*/ 140 w 1490"/>
                <a:gd name="T53" fmla="*/ 584 h 2814"/>
                <a:gd name="T54" fmla="*/ 240 w 1490"/>
                <a:gd name="T55" fmla="*/ 270 h 2814"/>
                <a:gd name="T56" fmla="*/ 478 w 1490"/>
                <a:gd name="T57" fmla="*/ 140 h 2814"/>
                <a:gd name="T58" fmla="*/ 702 w 1490"/>
                <a:gd name="T59" fmla="*/ 252 h 2814"/>
                <a:gd name="T60" fmla="*/ 550 w 1490"/>
                <a:gd name="T61" fmla="*/ 1016 h 2814"/>
                <a:gd name="T62" fmla="*/ 414 w 1490"/>
                <a:gd name="T63" fmla="*/ 940 h 2814"/>
                <a:gd name="T64" fmla="*/ 314 w 1490"/>
                <a:gd name="T65" fmla="*/ 1060 h 2814"/>
                <a:gd name="T66" fmla="*/ 434 w 1490"/>
                <a:gd name="T67" fmla="*/ 1182 h 2814"/>
                <a:gd name="T68" fmla="*/ 888 w 1490"/>
                <a:gd name="T69" fmla="*/ 1016 h 2814"/>
                <a:gd name="T70" fmla="*/ 1044 w 1490"/>
                <a:gd name="T71" fmla="*/ 636 h 2814"/>
                <a:gd name="T72" fmla="*/ 1242 w 1490"/>
                <a:gd name="T73" fmla="*/ 758 h 2814"/>
                <a:gd name="T74" fmla="*/ 1350 w 1490"/>
                <a:gd name="T75" fmla="*/ 1052 h 2814"/>
                <a:gd name="T76" fmla="*/ 1302 w 1490"/>
                <a:gd name="T77" fmla="*/ 1258 h 2814"/>
                <a:gd name="T78" fmla="*/ 1176 w 1490"/>
                <a:gd name="T79" fmla="*/ 1406 h 2814"/>
                <a:gd name="T80" fmla="*/ 1162 w 1490"/>
                <a:gd name="T81" fmla="*/ 1664 h 2814"/>
                <a:gd name="T82" fmla="*/ 1238 w 1490"/>
                <a:gd name="T83" fmla="*/ 958 h 2814"/>
                <a:gd name="T84" fmla="*/ 1186 w 1490"/>
                <a:gd name="T85" fmla="*/ 838 h 2814"/>
                <a:gd name="T86" fmla="*/ 1082 w 1490"/>
                <a:gd name="T87" fmla="*/ 822 h 2814"/>
                <a:gd name="T88" fmla="*/ 996 w 1490"/>
                <a:gd name="T89" fmla="*/ 938 h 2814"/>
                <a:gd name="T90" fmla="*/ 1074 w 1490"/>
                <a:gd name="T91" fmla="*/ 1052 h 2814"/>
                <a:gd name="T92" fmla="*/ 370 w 1490"/>
                <a:gd name="T93" fmla="*/ 1586 h 2814"/>
                <a:gd name="T94" fmla="*/ 232 w 1490"/>
                <a:gd name="T95" fmla="*/ 1684 h 2814"/>
                <a:gd name="T96" fmla="*/ 292 w 1490"/>
                <a:gd name="T97" fmla="*/ 1814 h 2814"/>
                <a:gd name="T98" fmla="*/ 212 w 1490"/>
                <a:gd name="T99" fmla="*/ 2500 h 2814"/>
                <a:gd name="T100" fmla="*/ 142 w 1490"/>
                <a:gd name="T101" fmla="*/ 2260 h 2814"/>
                <a:gd name="T102" fmla="*/ 454 w 1490"/>
                <a:gd name="T103" fmla="*/ 1774 h 2814"/>
                <a:gd name="T104" fmla="*/ 604 w 1490"/>
                <a:gd name="T105" fmla="*/ 1920 h 2814"/>
                <a:gd name="T106" fmla="*/ 648 w 1490"/>
                <a:gd name="T107" fmla="*/ 2080 h 2814"/>
                <a:gd name="T108" fmla="*/ 808 w 1490"/>
                <a:gd name="T109" fmla="*/ 2052 h 2814"/>
                <a:gd name="T110" fmla="*/ 798 w 1490"/>
                <a:gd name="T111" fmla="*/ 1886 h 2814"/>
                <a:gd name="T112" fmla="*/ 1340 w 1490"/>
                <a:gd name="T113" fmla="*/ 1864 h 2814"/>
                <a:gd name="T114" fmla="*/ 1232 w 1490"/>
                <a:gd name="T115" fmla="*/ 2066 h 2814"/>
                <a:gd name="T116" fmla="*/ 1050 w 1490"/>
                <a:gd name="T117" fmla="*/ 2176 h 2814"/>
                <a:gd name="T118" fmla="*/ 834 w 1490"/>
                <a:gd name="T119" fmla="*/ 2164 h 2814"/>
                <a:gd name="T120" fmla="*/ 802 w 1490"/>
                <a:gd name="T121" fmla="*/ 2350 h 2814"/>
                <a:gd name="T122" fmla="*/ 706 w 1490"/>
                <a:gd name="T123" fmla="*/ 2554 h 2814"/>
                <a:gd name="T124" fmla="*/ 546 w 1490"/>
                <a:gd name="T125" fmla="*/ 2664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0" h="2814">
                  <a:moveTo>
                    <a:pt x="948" y="2326"/>
                  </a:moveTo>
                  <a:lnTo>
                    <a:pt x="948" y="2326"/>
                  </a:lnTo>
                  <a:lnTo>
                    <a:pt x="990" y="2326"/>
                  </a:lnTo>
                  <a:lnTo>
                    <a:pt x="1032" y="2322"/>
                  </a:lnTo>
                  <a:lnTo>
                    <a:pt x="1072" y="2316"/>
                  </a:lnTo>
                  <a:lnTo>
                    <a:pt x="1110" y="2306"/>
                  </a:lnTo>
                  <a:lnTo>
                    <a:pt x="1146" y="2292"/>
                  </a:lnTo>
                  <a:lnTo>
                    <a:pt x="1182" y="2278"/>
                  </a:lnTo>
                  <a:lnTo>
                    <a:pt x="1216" y="2260"/>
                  </a:lnTo>
                  <a:lnTo>
                    <a:pt x="1248" y="2238"/>
                  </a:lnTo>
                  <a:lnTo>
                    <a:pt x="1278" y="2216"/>
                  </a:lnTo>
                  <a:lnTo>
                    <a:pt x="1306" y="2192"/>
                  </a:lnTo>
                  <a:lnTo>
                    <a:pt x="1334" y="2166"/>
                  </a:lnTo>
                  <a:lnTo>
                    <a:pt x="1358" y="2136"/>
                  </a:lnTo>
                  <a:lnTo>
                    <a:pt x="1380" y="2106"/>
                  </a:lnTo>
                  <a:lnTo>
                    <a:pt x="1402" y="2076"/>
                  </a:lnTo>
                  <a:lnTo>
                    <a:pt x="1420" y="2042"/>
                  </a:lnTo>
                  <a:lnTo>
                    <a:pt x="1438" y="2008"/>
                  </a:lnTo>
                  <a:lnTo>
                    <a:pt x="1452" y="1972"/>
                  </a:lnTo>
                  <a:lnTo>
                    <a:pt x="1464" y="1936"/>
                  </a:lnTo>
                  <a:lnTo>
                    <a:pt x="1474" y="1900"/>
                  </a:lnTo>
                  <a:lnTo>
                    <a:pt x="1482" y="1862"/>
                  </a:lnTo>
                  <a:lnTo>
                    <a:pt x="1488" y="1824"/>
                  </a:lnTo>
                  <a:lnTo>
                    <a:pt x="1490" y="1784"/>
                  </a:lnTo>
                  <a:lnTo>
                    <a:pt x="1490" y="1746"/>
                  </a:lnTo>
                  <a:lnTo>
                    <a:pt x="1488" y="1706"/>
                  </a:lnTo>
                  <a:lnTo>
                    <a:pt x="1484" y="1668"/>
                  </a:lnTo>
                  <a:lnTo>
                    <a:pt x="1476" y="1628"/>
                  </a:lnTo>
                  <a:lnTo>
                    <a:pt x="1466" y="1590"/>
                  </a:lnTo>
                  <a:lnTo>
                    <a:pt x="1454" y="1552"/>
                  </a:lnTo>
                  <a:lnTo>
                    <a:pt x="1438" y="1514"/>
                  </a:lnTo>
                  <a:lnTo>
                    <a:pt x="1420" y="1478"/>
                  </a:lnTo>
                  <a:lnTo>
                    <a:pt x="1398" y="1442"/>
                  </a:lnTo>
                  <a:lnTo>
                    <a:pt x="1374" y="1406"/>
                  </a:lnTo>
                  <a:lnTo>
                    <a:pt x="1374" y="1406"/>
                  </a:lnTo>
                  <a:lnTo>
                    <a:pt x="1400" y="1370"/>
                  </a:lnTo>
                  <a:lnTo>
                    <a:pt x="1422" y="1330"/>
                  </a:lnTo>
                  <a:lnTo>
                    <a:pt x="1442" y="1288"/>
                  </a:lnTo>
                  <a:lnTo>
                    <a:pt x="1460" y="1244"/>
                  </a:lnTo>
                  <a:lnTo>
                    <a:pt x="1474" y="1198"/>
                  </a:lnTo>
                  <a:lnTo>
                    <a:pt x="1482" y="1150"/>
                  </a:lnTo>
                  <a:lnTo>
                    <a:pt x="1488" y="1102"/>
                  </a:lnTo>
                  <a:lnTo>
                    <a:pt x="1490" y="1052"/>
                  </a:lnTo>
                  <a:lnTo>
                    <a:pt x="1490" y="1052"/>
                  </a:lnTo>
                  <a:lnTo>
                    <a:pt x="1490" y="1024"/>
                  </a:lnTo>
                  <a:lnTo>
                    <a:pt x="1488" y="994"/>
                  </a:lnTo>
                  <a:lnTo>
                    <a:pt x="1484" y="966"/>
                  </a:lnTo>
                  <a:lnTo>
                    <a:pt x="1480" y="938"/>
                  </a:lnTo>
                  <a:lnTo>
                    <a:pt x="1474" y="910"/>
                  </a:lnTo>
                  <a:lnTo>
                    <a:pt x="1466" y="884"/>
                  </a:lnTo>
                  <a:lnTo>
                    <a:pt x="1458" y="856"/>
                  </a:lnTo>
                  <a:lnTo>
                    <a:pt x="1448" y="830"/>
                  </a:lnTo>
                  <a:lnTo>
                    <a:pt x="1438" y="806"/>
                  </a:lnTo>
                  <a:lnTo>
                    <a:pt x="1426" y="780"/>
                  </a:lnTo>
                  <a:lnTo>
                    <a:pt x="1412" y="756"/>
                  </a:lnTo>
                  <a:lnTo>
                    <a:pt x="1398" y="734"/>
                  </a:lnTo>
                  <a:lnTo>
                    <a:pt x="1384" y="712"/>
                  </a:lnTo>
                  <a:lnTo>
                    <a:pt x="1368" y="690"/>
                  </a:lnTo>
                  <a:lnTo>
                    <a:pt x="1350" y="668"/>
                  </a:lnTo>
                  <a:lnTo>
                    <a:pt x="1332" y="650"/>
                  </a:lnTo>
                  <a:lnTo>
                    <a:pt x="1314" y="630"/>
                  </a:lnTo>
                  <a:lnTo>
                    <a:pt x="1294" y="612"/>
                  </a:lnTo>
                  <a:lnTo>
                    <a:pt x="1274" y="596"/>
                  </a:lnTo>
                  <a:lnTo>
                    <a:pt x="1252" y="580"/>
                  </a:lnTo>
                  <a:lnTo>
                    <a:pt x="1230" y="564"/>
                  </a:lnTo>
                  <a:lnTo>
                    <a:pt x="1208" y="552"/>
                  </a:lnTo>
                  <a:lnTo>
                    <a:pt x="1184" y="540"/>
                  </a:lnTo>
                  <a:lnTo>
                    <a:pt x="1160" y="528"/>
                  </a:lnTo>
                  <a:lnTo>
                    <a:pt x="1136" y="518"/>
                  </a:lnTo>
                  <a:lnTo>
                    <a:pt x="1110" y="510"/>
                  </a:lnTo>
                  <a:lnTo>
                    <a:pt x="1084" y="502"/>
                  </a:lnTo>
                  <a:lnTo>
                    <a:pt x="1058" y="496"/>
                  </a:lnTo>
                  <a:lnTo>
                    <a:pt x="1032" y="492"/>
                  </a:lnTo>
                  <a:lnTo>
                    <a:pt x="1004" y="488"/>
                  </a:lnTo>
                  <a:lnTo>
                    <a:pt x="976" y="486"/>
                  </a:lnTo>
                  <a:lnTo>
                    <a:pt x="948" y="486"/>
                  </a:lnTo>
                  <a:lnTo>
                    <a:pt x="948" y="486"/>
                  </a:lnTo>
                  <a:lnTo>
                    <a:pt x="938" y="434"/>
                  </a:lnTo>
                  <a:lnTo>
                    <a:pt x="926" y="382"/>
                  </a:lnTo>
                  <a:lnTo>
                    <a:pt x="908" y="334"/>
                  </a:lnTo>
                  <a:lnTo>
                    <a:pt x="888" y="288"/>
                  </a:lnTo>
                  <a:lnTo>
                    <a:pt x="888" y="288"/>
                  </a:lnTo>
                  <a:lnTo>
                    <a:pt x="864" y="242"/>
                  </a:lnTo>
                  <a:lnTo>
                    <a:pt x="838" y="200"/>
                  </a:lnTo>
                  <a:lnTo>
                    <a:pt x="808" y="162"/>
                  </a:lnTo>
                  <a:lnTo>
                    <a:pt x="778" y="128"/>
                  </a:lnTo>
                  <a:lnTo>
                    <a:pt x="748" y="100"/>
                  </a:lnTo>
                  <a:lnTo>
                    <a:pt x="714" y="74"/>
                  </a:lnTo>
                  <a:lnTo>
                    <a:pt x="680" y="52"/>
                  </a:lnTo>
                  <a:lnTo>
                    <a:pt x="644" y="34"/>
                  </a:lnTo>
                  <a:lnTo>
                    <a:pt x="608" y="20"/>
                  </a:lnTo>
                  <a:lnTo>
                    <a:pt x="572" y="10"/>
                  </a:lnTo>
                  <a:lnTo>
                    <a:pt x="536" y="4"/>
                  </a:lnTo>
                  <a:lnTo>
                    <a:pt x="498" y="0"/>
                  </a:lnTo>
                  <a:lnTo>
                    <a:pt x="462" y="2"/>
                  </a:lnTo>
                  <a:lnTo>
                    <a:pt x="424" y="6"/>
                  </a:lnTo>
                  <a:lnTo>
                    <a:pt x="388" y="12"/>
                  </a:lnTo>
                  <a:lnTo>
                    <a:pt x="352" y="24"/>
                  </a:lnTo>
                  <a:lnTo>
                    <a:pt x="316" y="36"/>
                  </a:lnTo>
                  <a:lnTo>
                    <a:pt x="282" y="54"/>
                  </a:lnTo>
                  <a:lnTo>
                    <a:pt x="248" y="74"/>
                  </a:lnTo>
                  <a:lnTo>
                    <a:pt x="216" y="96"/>
                  </a:lnTo>
                  <a:lnTo>
                    <a:pt x="186" y="122"/>
                  </a:lnTo>
                  <a:lnTo>
                    <a:pt x="156" y="152"/>
                  </a:lnTo>
                  <a:lnTo>
                    <a:pt x="130" y="184"/>
                  </a:lnTo>
                  <a:lnTo>
                    <a:pt x="104" y="218"/>
                  </a:lnTo>
                  <a:lnTo>
                    <a:pt x="82" y="256"/>
                  </a:lnTo>
                  <a:lnTo>
                    <a:pt x="62" y="294"/>
                  </a:lnTo>
                  <a:lnTo>
                    <a:pt x="44" y="338"/>
                  </a:lnTo>
                  <a:lnTo>
                    <a:pt x="28" y="382"/>
                  </a:lnTo>
                  <a:lnTo>
                    <a:pt x="16" y="430"/>
                  </a:lnTo>
                  <a:lnTo>
                    <a:pt x="8" y="478"/>
                  </a:lnTo>
                  <a:lnTo>
                    <a:pt x="2" y="530"/>
                  </a:lnTo>
                  <a:lnTo>
                    <a:pt x="0" y="584"/>
                  </a:lnTo>
                  <a:lnTo>
                    <a:pt x="0" y="712"/>
                  </a:lnTo>
                  <a:lnTo>
                    <a:pt x="0" y="2228"/>
                  </a:lnTo>
                  <a:lnTo>
                    <a:pt x="0" y="2228"/>
                  </a:lnTo>
                  <a:lnTo>
                    <a:pt x="2" y="2260"/>
                  </a:lnTo>
                  <a:lnTo>
                    <a:pt x="4" y="2292"/>
                  </a:lnTo>
                  <a:lnTo>
                    <a:pt x="6" y="2322"/>
                  </a:lnTo>
                  <a:lnTo>
                    <a:pt x="10" y="2352"/>
                  </a:lnTo>
                  <a:lnTo>
                    <a:pt x="16" y="2380"/>
                  </a:lnTo>
                  <a:lnTo>
                    <a:pt x="24" y="2408"/>
                  </a:lnTo>
                  <a:lnTo>
                    <a:pt x="32" y="2436"/>
                  </a:lnTo>
                  <a:lnTo>
                    <a:pt x="40" y="2464"/>
                  </a:lnTo>
                  <a:lnTo>
                    <a:pt x="50" y="2490"/>
                  </a:lnTo>
                  <a:lnTo>
                    <a:pt x="62" y="2514"/>
                  </a:lnTo>
                  <a:lnTo>
                    <a:pt x="74" y="2538"/>
                  </a:lnTo>
                  <a:lnTo>
                    <a:pt x="86" y="2562"/>
                  </a:lnTo>
                  <a:lnTo>
                    <a:pt x="100" y="2586"/>
                  </a:lnTo>
                  <a:lnTo>
                    <a:pt x="114" y="2608"/>
                  </a:lnTo>
                  <a:lnTo>
                    <a:pt x="130" y="2628"/>
                  </a:lnTo>
                  <a:lnTo>
                    <a:pt x="146" y="2648"/>
                  </a:lnTo>
                  <a:lnTo>
                    <a:pt x="164" y="2668"/>
                  </a:lnTo>
                  <a:lnTo>
                    <a:pt x="180" y="2686"/>
                  </a:lnTo>
                  <a:lnTo>
                    <a:pt x="198" y="2702"/>
                  </a:lnTo>
                  <a:lnTo>
                    <a:pt x="218" y="2718"/>
                  </a:lnTo>
                  <a:lnTo>
                    <a:pt x="238" y="2732"/>
                  </a:lnTo>
                  <a:lnTo>
                    <a:pt x="258" y="2746"/>
                  </a:lnTo>
                  <a:lnTo>
                    <a:pt x="278" y="2758"/>
                  </a:lnTo>
                  <a:lnTo>
                    <a:pt x="298" y="2770"/>
                  </a:lnTo>
                  <a:lnTo>
                    <a:pt x="320" y="2780"/>
                  </a:lnTo>
                  <a:lnTo>
                    <a:pt x="342" y="2788"/>
                  </a:lnTo>
                  <a:lnTo>
                    <a:pt x="364" y="2796"/>
                  </a:lnTo>
                  <a:lnTo>
                    <a:pt x="386" y="2802"/>
                  </a:lnTo>
                  <a:lnTo>
                    <a:pt x="408" y="2808"/>
                  </a:lnTo>
                  <a:lnTo>
                    <a:pt x="432" y="2810"/>
                  </a:lnTo>
                  <a:lnTo>
                    <a:pt x="454" y="2812"/>
                  </a:lnTo>
                  <a:lnTo>
                    <a:pt x="478" y="2814"/>
                  </a:lnTo>
                  <a:lnTo>
                    <a:pt x="478" y="2814"/>
                  </a:lnTo>
                  <a:lnTo>
                    <a:pt x="500" y="2812"/>
                  </a:lnTo>
                  <a:lnTo>
                    <a:pt x="522" y="2810"/>
                  </a:lnTo>
                  <a:lnTo>
                    <a:pt x="564" y="2804"/>
                  </a:lnTo>
                  <a:lnTo>
                    <a:pt x="606" y="2792"/>
                  </a:lnTo>
                  <a:lnTo>
                    <a:pt x="646" y="2776"/>
                  </a:lnTo>
                  <a:lnTo>
                    <a:pt x="684" y="2756"/>
                  </a:lnTo>
                  <a:lnTo>
                    <a:pt x="720" y="2732"/>
                  </a:lnTo>
                  <a:lnTo>
                    <a:pt x="754" y="2704"/>
                  </a:lnTo>
                  <a:lnTo>
                    <a:pt x="788" y="2674"/>
                  </a:lnTo>
                  <a:lnTo>
                    <a:pt x="818" y="2640"/>
                  </a:lnTo>
                  <a:lnTo>
                    <a:pt x="844" y="2602"/>
                  </a:lnTo>
                  <a:lnTo>
                    <a:pt x="870" y="2562"/>
                  </a:lnTo>
                  <a:lnTo>
                    <a:pt x="892" y="2520"/>
                  </a:lnTo>
                  <a:lnTo>
                    <a:pt x="910" y="2474"/>
                  </a:lnTo>
                  <a:lnTo>
                    <a:pt x="926" y="2426"/>
                  </a:lnTo>
                  <a:lnTo>
                    <a:pt x="940" y="2378"/>
                  </a:lnTo>
                  <a:lnTo>
                    <a:pt x="948" y="2326"/>
                  </a:lnTo>
                  <a:close/>
                  <a:moveTo>
                    <a:pt x="140" y="2228"/>
                  </a:moveTo>
                  <a:lnTo>
                    <a:pt x="140" y="1450"/>
                  </a:lnTo>
                  <a:lnTo>
                    <a:pt x="710" y="1450"/>
                  </a:lnTo>
                  <a:lnTo>
                    <a:pt x="710" y="1450"/>
                  </a:lnTo>
                  <a:lnTo>
                    <a:pt x="720" y="1472"/>
                  </a:lnTo>
                  <a:lnTo>
                    <a:pt x="734" y="1490"/>
                  </a:lnTo>
                  <a:lnTo>
                    <a:pt x="750" y="1504"/>
                  </a:lnTo>
                  <a:lnTo>
                    <a:pt x="768" y="1516"/>
                  </a:lnTo>
                  <a:lnTo>
                    <a:pt x="786" y="1524"/>
                  </a:lnTo>
                  <a:lnTo>
                    <a:pt x="806" y="1528"/>
                  </a:lnTo>
                  <a:lnTo>
                    <a:pt x="826" y="1528"/>
                  </a:lnTo>
                  <a:lnTo>
                    <a:pt x="846" y="1526"/>
                  </a:lnTo>
                  <a:lnTo>
                    <a:pt x="866" y="1520"/>
                  </a:lnTo>
                  <a:lnTo>
                    <a:pt x="884" y="1512"/>
                  </a:lnTo>
                  <a:lnTo>
                    <a:pt x="900" y="1502"/>
                  </a:lnTo>
                  <a:lnTo>
                    <a:pt x="916" y="1488"/>
                  </a:lnTo>
                  <a:lnTo>
                    <a:pt x="928" y="1472"/>
                  </a:lnTo>
                  <a:lnTo>
                    <a:pt x="938" y="1452"/>
                  </a:lnTo>
                  <a:lnTo>
                    <a:pt x="944" y="1430"/>
                  </a:lnTo>
                  <a:lnTo>
                    <a:pt x="946" y="1406"/>
                  </a:lnTo>
                  <a:lnTo>
                    <a:pt x="946" y="1406"/>
                  </a:lnTo>
                  <a:lnTo>
                    <a:pt x="944" y="1382"/>
                  </a:lnTo>
                  <a:lnTo>
                    <a:pt x="938" y="1362"/>
                  </a:lnTo>
                  <a:lnTo>
                    <a:pt x="928" y="1342"/>
                  </a:lnTo>
                  <a:lnTo>
                    <a:pt x="916" y="1326"/>
                  </a:lnTo>
                  <a:lnTo>
                    <a:pt x="900" y="1312"/>
                  </a:lnTo>
                  <a:lnTo>
                    <a:pt x="884" y="1300"/>
                  </a:lnTo>
                  <a:lnTo>
                    <a:pt x="866" y="1292"/>
                  </a:lnTo>
                  <a:lnTo>
                    <a:pt x="846" y="1288"/>
                  </a:lnTo>
                  <a:lnTo>
                    <a:pt x="826" y="1286"/>
                  </a:lnTo>
                  <a:lnTo>
                    <a:pt x="806" y="1286"/>
                  </a:lnTo>
                  <a:lnTo>
                    <a:pt x="786" y="1290"/>
                  </a:lnTo>
                  <a:lnTo>
                    <a:pt x="768" y="1298"/>
                  </a:lnTo>
                  <a:lnTo>
                    <a:pt x="750" y="1308"/>
                  </a:lnTo>
                  <a:lnTo>
                    <a:pt x="734" y="1324"/>
                  </a:lnTo>
                  <a:lnTo>
                    <a:pt x="720" y="1342"/>
                  </a:lnTo>
                  <a:lnTo>
                    <a:pt x="710" y="1362"/>
                  </a:lnTo>
                  <a:lnTo>
                    <a:pt x="140" y="1362"/>
                  </a:lnTo>
                  <a:lnTo>
                    <a:pt x="140" y="712"/>
                  </a:lnTo>
                  <a:lnTo>
                    <a:pt x="348" y="712"/>
                  </a:lnTo>
                  <a:lnTo>
                    <a:pt x="348" y="712"/>
                  </a:lnTo>
                  <a:lnTo>
                    <a:pt x="358" y="734"/>
                  </a:lnTo>
                  <a:lnTo>
                    <a:pt x="372" y="752"/>
                  </a:lnTo>
                  <a:lnTo>
                    <a:pt x="388" y="766"/>
                  </a:lnTo>
                  <a:lnTo>
                    <a:pt x="406" y="778"/>
                  </a:lnTo>
                  <a:lnTo>
                    <a:pt x="424" y="786"/>
                  </a:lnTo>
                  <a:lnTo>
                    <a:pt x="444" y="790"/>
                  </a:lnTo>
                  <a:lnTo>
                    <a:pt x="464" y="790"/>
                  </a:lnTo>
                  <a:lnTo>
                    <a:pt x="484" y="788"/>
                  </a:lnTo>
                  <a:lnTo>
                    <a:pt x="504" y="784"/>
                  </a:lnTo>
                  <a:lnTo>
                    <a:pt x="522" y="774"/>
                  </a:lnTo>
                  <a:lnTo>
                    <a:pt x="538" y="764"/>
                  </a:lnTo>
                  <a:lnTo>
                    <a:pt x="554" y="750"/>
                  </a:lnTo>
                  <a:lnTo>
                    <a:pt x="566" y="734"/>
                  </a:lnTo>
                  <a:lnTo>
                    <a:pt x="576" y="714"/>
                  </a:lnTo>
                  <a:lnTo>
                    <a:pt x="582" y="692"/>
                  </a:lnTo>
                  <a:lnTo>
                    <a:pt x="584" y="668"/>
                  </a:lnTo>
                  <a:lnTo>
                    <a:pt x="584" y="668"/>
                  </a:lnTo>
                  <a:lnTo>
                    <a:pt x="582" y="644"/>
                  </a:lnTo>
                  <a:lnTo>
                    <a:pt x="576" y="624"/>
                  </a:lnTo>
                  <a:lnTo>
                    <a:pt x="566" y="604"/>
                  </a:lnTo>
                  <a:lnTo>
                    <a:pt x="554" y="588"/>
                  </a:lnTo>
                  <a:lnTo>
                    <a:pt x="538" y="574"/>
                  </a:lnTo>
                  <a:lnTo>
                    <a:pt x="522" y="562"/>
                  </a:lnTo>
                  <a:lnTo>
                    <a:pt x="504" y="554"/>
                  </a:lnTo>
                  <a:lnTo>
                    <a:pt x="484" y="550"/>
                  </a:lnTo>
                  <a:lnTo>
                    <a:pt x="464" y="548"/>
                  </a:lnTo>
                  <a:lnTo>
                    <a:pt x="444" y="548"/>
                  </a:lnTo>
                  <a:lnTo>
                    <a:pt x="424" y="552"/>
                  </a:lnTo>
                  <a:lnTo>
                    <a:pt x="406" y="560"/>
                  </a:lnTo>
                  <a:lnTo>
                    <a:pt x="388" y="570"/>
                  </a:lnTo>
                  <a:lnTo>
                    <a:pt x="372" y="586"/>
                  </a:lnTo>
                  <a:lnTo>
                    <a:pt x="358" y="604"/>
                  </a:lnTo>
                  <a:lnTo>
                    <a:pt x="348" y="624"/>
                  </a:lnTo>
                  <a:lnTo>
                    <a:pt x="140" y="624"/>
                  </a:lnTo>
                  <a:lnTo>
                    <a:pt x="140" y="584"/>
                  </a:lnTo>
                  <a:lnTo>
                    <a:pt x="140" y="584"/>
                  </a:lnTo>
                  <a:lnTo>
                    <a:pt x="142" y="540"/>
                  </a:lnTo>
                  <a:lnTo>
                    <a:pt x="148" y="496"/>
                  </a:lnTo>
                  <a:lnTo>
                    <a:pt x="156" y="452"/>
                  </a:lnTo>
                  <a:lnTo>
                    <a:pt x="168" y="412"/>
                  </a:lnTo>
                  <a:lnTo>
                    <a:pt x="182" y="374"/>
                  </a:lnTo>
                  <a:lnTo>
                    <a:pt x="198" y="336"/>
                  </a:lnTo>
                  <a:lnTo>
                    <a:pt x="218" y="302"/>
                  </a:lnTo>
                  <a:lnTo>
                    <a:pt x="240" y="270"/>
                  </a:lnTo>
                  <a:lnTo>
                    <a:pt x="264" y="242"/>
                  </a:lnTo>
                  <a:lnTo>
                    <a:pt x="290" y="216"/>
                  </a:lnTo>
                  <a:lnTo>
                    <a:pt x="318" y="194"/>
                  </a:lnTo>
                  <a:lnTo>
                    <a:pt x="346" y="176"/>
                  </a:lnTo>
                  <a:lnTo>
                    <a:pt x="378" y="160"/>
                  </a:lnTo>
                  <a:lnTo>
                    <a:pt x="410" y="150"/>
                  </a:lnTo>
                  <a:lnTo>
                    <a:pt x="444" y="142"/>
                  </a:lnTo>
                  <a:lnTo>
                    <a:pt x="478" y="140"/>
                  </a:lnTo>
                  <a:lnTo>
                    <a:pt x="478" y="140"/>
                  </a:lnTo>
                  <a:lnTo>
                    <a:pt x="506" y="142"/>
                  </a:lnTo>
                  <a:lnTo>
                    <a:pt x="534" y="146"/>
                  </a:lnTo>
                  <a:lnTo>
                    <a:pt x="560" y="154"/>
                  </a:lnTo>
                  <a:lnTo>
                    <a:pt x="586" y="164"/>
                  </a:lnTo>
                  <a:lnTo>
                    <a:pt x="612" y="178"/>
                  </a:lnTo>
                  <a:lnTo>
                    <a:pt x="636" y="192"/>
                  </a:lnTo>
                  <a:lnTo>
                    <a:pt x="660" y="210"/>
                  </a:lnTo>
                  <a:lnTo>
                    <a:pt x="680" y="230"/>
                  </a:lnTo>
                  <a:lnTo>
                    <a:pt x="702" y="252"/>
                  </a:lnTo>
                  <a:lnTo>
                    <a:pt x="720" y="278"/>
                  </a:lnTo>
                  <a:lnTo>
                    <a:pt x="738" y="304"/>
                  </a:lnTo>
                  <a:lnTo>
                    <a:pt x="754" y="332"/>
                  </a:lnTo>
                  <a:lnTo>
                    <a:pt x="768" y="360"/>
                  </a:lnTo>
                  <a:lnTo>
                    <a:pt x="780" y="392"/>
                  </a:lnTo>
                  <a:lnTo>
                    <a:pt x="792" y="424"/>
                  </a:lnTo>
                  <a:lnTo>
                    <a:pt x="800" y="458"/>
                  </a:lnTo>
                  <a:lnTo>
                    <a:pt x="800" y="1016"/>
                  </a:lnTo>
                  <a:lnTo>
                    <a:pt x="550" y="1016"/>
                  </a:lnTo>
                  <a:lnTo>
                    <a:pt x="550" y="1016"/>
                  </a:lnTo>
                  <a:lnTo>
                    <a:pt x="540" y="994"/>
                  </a:lnTo>
                  <a:lnTo>
                    <a:pt x="526" y="976"/>
                  </a:lnTo>
                  <a:lnTo>
                    <a:pt x="510" y="962"/>
                  </a:lnTo>
                  <a:lnTo>
                    <a:pt x="492" y="952"/>
                  </a:lnTo>
                  <a:lnTo>
                    <a:pt x="474" y="944"/>
                  </a:lnTo>
                  <a:lnTo>
                    <a:pt x="454" y="940"/>
                  </a:lnTo>
                  <a:lnTo>
                    <a:pt x="434" y="938"/>
                  </a:lnTo>
                  <a:lnTo>
                    <a:pt x="414" y="940"/>
                  </a:lnTo>
                  <a:lnTo>
                    <a:pt x="394" y="946"/>
                  </a:lnTo>
                  <a:lnTo>
                    <a:pt x="376" y="954"/>
                  </a:lnTo>
                  <a:lnTo>
                    <a:pt x="360" y="966"/>
                  </a:lnTo>
                  <a:lnTo>
                    <a:pt x="344" y="980"/>
                  </a:lnTo>
                  <a:lnTo>
                    <a:pt x="332" y="996"/>
                  </a:lnTo>
                  <a:lnTo>
                    <a:pt x="322" y="1014"/>
                  </a:lnTo>
                  <a:lnTo>
                    <a:pt x="316" y="1036"/>
                  </a:lnTo>
                  <a:lnTo>
                    <a:pt x="314" y="1060"/>
                  </a:lnTo>
                  <a:lnTo>
                    <a:pt x="314" y="1060"/>
                  </a:lnTo>
                  <a:lnTo>
                    <a:pt x="316" y="1084"/>
                  </a:lnTo>
                  <a:lnTo>
                    <a:pt x="322" y="1106"/>
                  </a:lnTo>
                  <a:lnTo>
                    <a:pt x="332" y="1124"/>
                  </a:lnTo>
                  <a:lnTo>
                    <a:pt x="344" y="1142"/>
                  </a:lnTo>
                  <a:lnTo>
                    <a:pt x="360" y="1156"/>
                  </a:lnTo>
                  <a:lnTo>
                    <a:pt x="376" y="1166"/>
                  </a:lnTo>
                  <a:lnTo>
                    <a:pt x="394" y="1174"/>
                  </a:lnTo>
                  <a:lnTo>
                    <a:pt x="414" y="1180"/>
                  </a:lnTo>
                  <a:lnTo>
                    <a:pt x="434" y="1182"/>
                  </a:lnTo>
                  <a:lnTo>
                    <a:pt x="454" y="1180"/>
                  </a:lnTo>
                  <a:lnTo>
                    <a:pt x="474" y="1176"/>
                  </a:lnTo>
                  <a:lnTo>
                    <a:pt x="492" y="1170"/>
                  </a:lnTo>
                  <a:lnTo>
                    <a:pt x="510" y="1158"/>
                  </a:lnTo>
                  <a:lnTo>
                    <a:pt x="526" y="1144"/>
                  </a:lnTo>
                  <a:lnTo>
                    <a:pt x="540" y="1126"/>
                  </a:lnTo>
                  <a:lnTo>
                    <a:pt x="550" y="1104"/>
                  </a:lnTo>
                  <a:lnTo>
                    <a:pt x="888" y="1104"/>
                  </a:lnTo>
                  <a:lnTo>
                    <a:pt x="888" y="1016"/>
                  </a:lnTo>
                  <a:lnTo>
                    <a:pt x="888" y="634"/>
                  </a:lnTo>
                  <a:lnTo>
                    <a:pt x="888" y="634"/>
                  </a:lnTo>
                  <a:lnTo>
                    <a:pt x="912" y="630"/>
                  </a:lnTo>
                  <a:lnTo>
                    <a:pt x="934" y="628"/>
                  </a:lnTo>
                  <a:lnTo>
                    <a:pt x="956" y="626"/>
                  </a:lnTo>
                  <a:lnTo>
                    <a:pt x="980" y="628"/>
                  </a:lnTo>
                  <a:lnTo>
                    <a:pt x="1002" y="630"/>
                  </a:lnTo>
                  <a:lnTo>
                    <a:pt x="1024" y="632"/>
                  </a:lnTo>
                  <a:lnTo>
                    <a:pt x="1044" y="636"/>
                  </a:lnTo>
                  <a:lnTo>
                    <a:pt x="1066" y="642"/>
                  </a:lnTo>
                  <a:lnTo>
                    <a:pt x="1086" y="650"/>
                  </a:lnTo>
                  <a:lnTo>
                    <a:pt x="1106" y="658"/>
                  </a:lnTo>
                  <a:lnTo>
                    <a:pt x="1124" y="666"/>
                  </a:lnTo>
                  <a:lnTo>
                    <a:pt x="1144" y="676"/>
                  </a:lnTo>
                  <a:lnTo>
                    <a:pt x="1162" y="688"/>
                  </a:lnTo>
                  <a:lnTo>
                    <a:pt x="1180" y="700"/>
                  </a:lnTo>
                  <a:lnTo>
                    <a:pt x="1212" y="728"/>
                  </a:lnTo>
                  <a:lnTo>
                    <a:pt x="1242" y="758"/>
                  </a:lnTo>
                  <a:lnTo>
                    <a:pt x="1270" y="794"/>
                  </a:lnTo>
                  <a:lnTo>
                    <a:pt x="1294" y="830"/>
                  </a:lnTo>
                  <a:lnTo>
                    <a:pt x="1314" y="872"/>
                  </a:lnTo>
                  <a:lnTo>
                    <a:pt x="1330" y="914"/>
                  </a:lnTo>
                  <a:lnTo>
                    <a:pt x="1340" y="958"/>
                  </a:lnTo>
                  <a:lnTo>
                    <a:pt x="1344" y="982"/>
                  </a:lnTo>
                  <a:lnTo>
                    <a:pt x="1348" y="1004"/>
                  </a:lnTo>
                  <a:lnTo>
                    <a:pt x="1350" y="1028"/>
                  </a:lnTo>
                  <a:lnTo>
                    <a:pt x="1350" y="1052"/>
                  </a:lnTo>
                  <a:lnTo>
                    <a:pt x="1350" y="1052"/>
                  </a:lnTo>
                  <a:lnTo>
                    <a:pt x="1350" y="1080"/>
                  </a:lnTo>
                  <a:lnTo>
                    <a:pt x="1348" y="1108"/>
                  </a:lnTo>
                  <a:lnTo>
                    <a:pt x="1344" y="1134"/>
                  </a:lnTo>
                  <a:lnTo>
                    <a:pt x="1338" y="1160"/>
                  </a:lnTo>
                  <a:lnTo>
                    <a:pt x="1330" y="1186"/>
                  </a:lnTo>
                  <a:lnTo>
                    <a:pt x="1322" y="1210"/>
                  </a:lnTo>
                  <a:lnTo>
                    <a:pt x="1312" y="1234"/>
                  </a:lnTo>
                  <a:lnTo>
                    <a:pt x="1302" y="1258"/>
                  </a:lnTo>
                  <a:lnTo>
                    <a:pt x="1290" y="1280"/>
                  </a:lnTo>
                  <a:lnTo>
                    <a:pt x="1276" y="1300"/>
                  </a:lnTo>
                  <a:lnTo>
                    <a:pt x="1262" y="1322"/>
                  </a:lnTo>
                  <a:lnTo>
                    <a:pt x="1246" y="1340"/>
                  </a:lnTo>
                  <a:lnTo>
                    <a:pt x="1230" y="1358"/>
                  </a:lnTo>
                  <a:lnTo>
                    <a:pt x="1214" y="1376"/>
                  </a:lnTo>
                  <a:lnTo>
                    <a:pt x="1196" y="1392"/>
                  </a:lnTo>
                  <a:lnTo>
                    <a:pt x="1176" y="1406"/>
                  </a:lnTo>
                  <a:lnTo>
                    <a:pt x="1176" y="1406"/>
                  </a:lnTo>
                  <a:lnTo>
                    <a:pt x="1204" y="1430"/>
                  </a:lnTo>
                  <a:lnTo>
                    <a:pt x="1232" y="1456"/>
                  </a:lnTo>
                  <a:lnTo>
                    <a:pt x="1256" y="1484"/>
                  </a:lnTo>
                  <a:lnTo>
                    <a:pt x="1278" y="1516"/>
                  </a:lnTo>
                  <a:lnTo>
                    <a:pt x="1298" y="1550"/>
                  </a:lnTo>
                  <a:lnTo>
                    <a:pt x="1316" y="1586"/>
                  </a:lnTo>
                  <a:lnTo>
                    <a:pt x="1330" y="1624"/>
                  </a:lnTo>
                  <a:lnTo>
                    <a:pt x="1340" y="1664"/>
                  </a:lnTo>
                  <a:lnTo>
                    <a:pt x="1162" y="1664"/>
                  </a:lnTo>
                  <a:lnTo>
                    <a:pt x="1162" y="1052"/>
                  </a:lnTo>
                  <a:lnTo>
                    <a:pt x="1162" y="1052"/>
                  </a:lnTo>
                  <a:lnTo>
                    <a:pt x="1178" y="1044"/>
                  </a:lnTo>
                  <a:lnTo>
                    <a:pt x="1194" y="1034"/>
                  </a:lnTo>
                  <a:lnTo>
                    <a:pt x="1206" y="1022"/>
                  </a:lnTo>
                  <a:lnTo>
                    <a:pt x="1218" y="1008"/>
                  </a:lnTo>
                  <a:lnTo>
                    <a:pt x="1228" y="992"/>
                  </a:lnTo>
                  <a:lnTo>
                    <a:pt x="1234" y="976"/>
                  </a:lnTo>
                  <a:lnTo>
                    <a:pt x="1238" y="958"/>
                  </a:lnTo>
                  <a:lnTo>
                    <a:pt x="1240" y="938"/>
                  </a:lnTo>
                  <a:lnTo>
                    <a:pt x="1240" y="938"/>
                  </a:lnTo>
                  <a:lnTo>
                    <a:pt x="1240" y="926"/>
                  </a:lnTo>
                  <a:lnTo>
                    <a:pt x="1238" y="914"/>
                  </a:lnTo>
                  <a:lnTo>
                    <a:pt x="1234" y="902"/>
                  </a:lnTo>
                  <a:lnTo>
                    <a:pt x="1230" y="890"/>
                  </a:lnTo>
                  <a:lnTo>
                    <a:pt x="1220" y="870"/>
                  </a:lnTo>
                  <a:lnTo>
                    <a:pt x="1204" y="852"/>
                  </a:lnTo>
                  <a:lnTo>
                    <a:pt x="1186" y="838"/>
                  </a:lnTo>
                  <a:lnTo>
                    <a:pt x="1166" y="826"/>
                  </a:lnTo>
                  <a:lnTo>
                    <a:pt x="1154" y="822"/>
                  </a:lnTo>
                  <a:lnTo>
                    <a:pt x="1142" y="818"/>
                  </a:lnTo>
                  <a:lnTo>
                    <a:pt x="1130" y="816"/>
                  </a:lnTo>
                  <a:lnTo>
                    <a:pt x="1118" y="816"/>
                  </a:lnTo>
                  <a:lnTo>
                    <a:pt x="1118" y="816"/>
                  </a:lnTo>
                  <a:lnTo>
                    <a:pt x="1106" y="816"/>
                  </a:lnTo>
                  <a:lnTo>
                    <a:pt x="1094" y="818"/>
                  </a:lnTo>
                  <a:lnTo>
                    <a:pt x="1082" y="822"/>
                  </a:lnTo>
                  <a:lnTo>
                    <a:pt x="1070" y="826"/>
                  </a:lnTo>
                  <a:lnTo>
                    <a:pt x="1050" y="838"/>
                  </a:lnTo>
                  <a:lnTo>
                    <a:pt x="1032" y="852"/>
                  </a:lnTo>
                  <a:lnTo>
                    <a:pt x="1016" y="870"/>
                  </a:lnTo>
                  <a:lnTo>
                    <a:pt x="1006" y="890"/>
                  </a:lnTo>
                  <a:lnTo>
                    <a:pt x="1002" y="902"/>
                  </a:lnTo>
                  <a:lnTo>
                    <a:pt x="998" y="914"/>
                  </a:lnTo>
                  <a:lnTo>
                    <a:pt x="996" y="926"/>
                  </a:lnTo>
                  <a:lnTo>
                    <a:pt x="996" y="938"/>
                  </a:lnTo>
                  <a:lnTo>
                    <a:pt x="996" y="938"/>
                  </a:lnTo>
                  <a:lnTo>
                    <a:pt x="998" y="958"/>
                  </a:lnTo>
                  <a:lnTo>
                    <a:pt x="1002" y="976"/>
                  </a:lnTo>
                  <a:lnTo>
                    <a:pt x="1008" y="992"/>
                  </a:lnTo>
                  <a:lnTo>
                    <a:pt x="1018" y="1008"/>
                  </a:lnTo>
                  <a:lnTo>
                    <a:pt x="1030" y="1022"/>
                  </a:lnTo>
                  <a:lnTo>
                    <a:pt x="1042" y="1034"/>
                  </a:lnTo>
                  <a:lnTo>
                    <a:pt x="1058" y="1044"/>
                  </a:lnTo>
                  <a:lnTo>
                    <a:pt x="1074" y="1052"/>
                  </a:lnTo>
                  <a:lnTo>
                    <a:pt x="1074" y="1664"/>
                  </a:lnTo>
                  <a:lnTo>
                    <a:pt x="466" y="1664"/>
                  </a:lnTo>
                  <a:lnTo>
                    <a:pt x="466" y="1664"/>
                  </a:lnTo>
                  <a:lnTo>
                    <a:pt x="456" y="1642"/>
                  </a:lnTo>
                  <a:lnTo>
                    <a:pt x="442" y="1624"/>
                  </a:lnTo>
                  <a:lnTo>
                    <a:pt x="426" y="1610"/>
                  </a:lnTo>
                  <a:lnTo>
                    <a:pt x="408" y="1598"/>
                  </a:lnTo>
                  <a:lnTo>
                    <a:pt x="390" y="1592"/>
                  </a:lnTo>
                  <a:lnTo>
                    <a:pt x="370" y="1586"/>
                  </a:lnTo>
                  <a:lnTo>
                    <a:pt x="350" y="1586"/>
                  </a:lnTo>
                  <a:lnTo>
                    <a:pt x="330" y="1588"/>
                  </a:lnTo>
                  <a:lnTo>
                    <a:pt x="310" y="1594"/>
                  </a:lnTo>
                  <a:lnTo>
                    <a:pt x="292" y="1602"/>
                  </a:lnTo>
                  <a:lnTo>
                    <a:pt x="276" y="1612"/>
                  </a:lnTo>
                  <a:lnTo>
                    <a:pt x="260" y="1626"/>
                  </a:lnTo>
                  <a:lnTo>
                    <a:pt x="248" y="1642"/>
                  </a:lnTo>
                  <a:lnTo>
                    <a:pt x="238" y="1662"/>
                  </a:lnTo>
                  <a:lnTo>
                    <a:pt x="232" y="1684"/>
                  </a:lnTo>
                  <a:lnTo>
                    <a:pt x="230" y="1708"/>
                  </a:lnTo>
                  <a:lnTo>
                    <a:pt x="230" y="1708"/>
                  </a:lnTo>
                  <a:lnTo>
                    <a:pt x="232" y="1726"/>
                  </a:lnTo>
                  <a:lnTo>
                    <a:pt x="236" y="1744"/>
                  </a:lnTo>
                  <a:lnTo>
                    <a:pt x="242" y="1762"/>
                  </a:lnTo>
                  <a:lnTo>
                    <a:pt x="252" y="1778"/>
                  </a:lnTo>
                  <a:lnTo>
                    <a:pt x="264" y="1792"/>
                  </a:lnTo>
                  <a:lnTo>
                    <a:pt x="276" y="1804"/>
                  </a:lnTo>
                  <a:lnTo>
                    <a:pt x="292" y="1814"/>
                  </a:lnTo>
                  <a:lnTo>
                    <a:pt x="308" y="1822"/>
                  </a:lnTo>
                  <a:lnTo>
                    <a:pt x="308" y="2612"/>
                  </a:lnTo>
                  <a:lnTo>
                    <a:pt x="308" y="2612"/>
                  </a:lnTo>
                  <a:lnTo>
                    <a:pt x="290" y="2596"/>
                  </a:lnTo>
                  <a:lnTo>
                    <a:pt x="272" y="2580"/>
                  </a:lnTo>
                  <a:lnTo>
                    <a:pt x="256" y="2562"/>
                  </a:lnTo>
                  <a:lnTo>
                    <a:pt x="240" y="2542"/>
                  </a:lnTo>
                  <a:lnTo>
                    <a:pt x="226" y="2522"/>
                  </a:lnTo>
                  <a:lnTo>
                    <a:pt x="212" y="2500"/>
                  </a:lnTo>
                  <a:lnTo>
                    <a:pt x="198" y="2476"/>
                  </a:lnTo>
                  <a:lnTo>
                    <a:pt x="188" y="2452"/>
                  </a:lnTo>
                  <a:lnTo>
                    <a:pt x="176" y="2428"/>
                  </a:lnTo>
                  <a:lnTo>
                    <a:pt x="168" y="2402"/>
                  </a:lnTo>
                  <a:lnTo>
                    <a:pt x="160" y="2374"/>
                  </a:lnTo>
                  <a:lnTo>
                    <a:pt x="154" y="2346"/>
                  </a:lnTo>
                  <a:lnTo>
                    <a:pt x="148" y="2318"/>
                  </a:lnTo>
                  <a:lnTo>
                    <a:pt x="144" y="2288"/>
                  </a:lnTo>
                  <a:lnTo>
                    <a:pt x="142" y="2260"/>
                  </a:lnTo>
                  <a:lnTo>
                    <a:pt x="140" y="2228"/>
                  </a:lnTo>
                  <a:close/>
                  <a:moveTo>
                    <a:pt x="396" y="1822"/>
                  </a:moveTo>
                  <a:lnTo>
                    <a:pt x="396" y="1822"/>
                  </a:lnTo>
                  <a:lnTo>
                    <a:pt x="408" y="1816"/>
                  </a:lnTo>
                  <a:lnTo>
                    <a:pt x="418" y="1810"/>
                  </a:lnTo>
                  <a:lnTo>
                    <a:pt x="428" y="1802"/>
                  </a:lnTo>
                  <a:lnTo>
                    <a:pt x="438" y="1794"/>
                  </a:lnTo>
                  <a:lnTo>
                    <a:pt x="446" y="1784"/>
                  </a:lnTo>
                  <a:lnTo>
                    <a:pt x="454" y="1774"/>
                  </a:lnTo>
                  <a:lnTo>
                    <a:pt x="460" y="1764"/>
                  </a:lnTo>
                  <a:lnTo>
                    <a:pt x="466" y="1752"/>
                  </a:lnTo>
                  <a:lnTo>
                    <a:pt x="670" y="1752"/>
                  </a:lnTo>
                  <a:lnTo>
                    <a:pt x="670" y="1862"/>
                  </a:lnTo>
                  <a:lnTo>
                    <a:pt x="670" y="1862"/>
                  </a:lnTo>
                  <a:lnTo>
                    <a:pt x="648" y="1874"/>
                  </a:lnTo>
                  <a:lnTo>
                    <a:pt x="630" y="1886"/>
                  </a:lnTo>
                  <a:lnTo>
                    <a:pt x="616" y="1902"/>
                  </a:lnTo>
                  <a:lnTo>
                    <a:pt x="604" y="1920"/>
                  </a:lnTo>
                  <a:lnTo>
                    <a:pt x="598" y="1938"/>
                  </a:lnTo>
                  <a:lnTo>
                    <a:pt x="592" y="1958"/>
                  </a:lnTo>
                  <a:lnTo>
                    <a:pt x="592" y="1978"/>
                  </a:lnTo>
                  <a:lnTo>
                    <a:pt x="594" y="1998"/>
                  </a:lnTo>
                  <a:lnTo>
                    <a:pt x="600" y="2018"/>
                  </a:lnTo>
                  <a:lnTo>
                    <a:pt x="608" y="2036"/>
                  </a:lnTo>
                  <a:lnTo>
                    <a:pt x="618" y="2052"/>
                  </a:lnTo>
                  <a:lnTo>
                    <a:pt x="632" y="2068"/>
                  </a:lnTo>
                  <a:lnTo>
                    <a:pt x="648" y="2080"/>
                  </a:lnTo>
                  <a:lnTo>
                    <a:pt x="668" y="2090"/>
                  </a:lnTo>
                  <a:lnTo>
                    <a:pt x="690" y="2096"/>
                  </a:lnTo>
                  <a:lnTo>
                    <a:pt x="714" y="2098"/>
                  </a:lnTo>
                  <a:lnTo>
                    <a:pt x="714" y="2098"/>
                  </a:lnTo>
                  <a:lnTo>
                    <a:pt x="738" y="2096"/>
                  </a:lnTo>
                  <a:lnTo>
                    <a:pt x="760" y="2090"/>
                  </a:lnTo>
                  <a:lnTo>
                    <a:pt x="778" y="2080"/>
                  </a:lnTo>
                  <a:lnTo>
                    <a:pt x="794" y="2068"/>
                  </a:lnTo>
                  <a:lnTo>
                    <a:pt x="808" y="2052"/>
                  </a:lnTo>
                  <a:lnTo>
                    <a:pt x="820" y="2036"/>
                  </a:lnTo>
                  <a:lnTo>
                    <a:pt x="828" y="2018"/>
                  </a:lnTo>
                  <a:lnTo>
                    <a:pt x="834" y="1998"/>
                  </a:lnTo>
                  <a:lnTo>
                    <a:pt x="836" y="1978"/>
                  </a:lnTo>
                  <a:lnTo>
                    <a:pt x="834" y="1958"/>
                  </a:lnTo>
                  <a:lnTo>
                    <a:pt x="830" y="1938"/>
                  </a:lnTo>
                  <a:lnTo>
                    <a:pt x="822" y="1920"/>
                  </a:lnTo>
                  <a:lnTo>
                    <a:pt x="812" y="1902"/>
                  </a:lnTo>
                  <a:lnTo>
                    <a:pt x="798" y="1886"/>
                  </a:lnTo>
                  <a:lnTo>
                    <a:pt x="780" y="1872"/>
                  </a:lnTo>
                  <a:lnTo>
                    <a:pt x="758" y="1862"/>
                  </a:lnTo>
                  <a:lnTo>
                    <a:pt x="758" y="1752"/>
                  </a:lnTo>
                  <a:lnTo>
                    <a:pt x="1350" y="1752"/>
                  </a:lnTo>
                  <a:lnTo>
                    <a:pt x="1350" y="1752"/>
                  </a:lnTo>
                  <a:lnTo>
                    <a:pt x="1350" y="1780"/>
                  </a:lnTo>
                  <a:lnTo>
                    <a:pt x="1348" y="1808"/>
                  </a:lnTo>
                  <a:lnTo>
                    <a:pt x="1344" y="1836"/>
                  </a:lnTo>
                  <a:lnTo>
                    <a:pt x="1340" y="1864"/>
                  </a:lnTo>
                  <a:lnTo>
                    <a:pt x="1332" y="1890"/>
                  </a:lnTo>
                  <a:lnTo>
                    <a:pt x="1324" y="1914"/>
                  </a:lnTo>
                  <a:lnTo>
                    <a:pt x="1316" y="1940"/>
                  </a:lnTo>
                  <a:lnTo>
                    <a:pt x="1304" y="1962"/>
                  </a:lnTo>
                  <a:lnTo>
                    <a:pt x="1292" y="1986"/>
                  </a:lnTo>
                  <a:lnTo>
                    <a:pt x="1280" y="2006"/>
                  </a:lnTo>
                  <a:lnTo>
                    <a:pt x="1264" y="2028"/>
                  </a:lnTo>
                  <a:lnTo>
                    <a:pt x="1250" y="2046"/>
                  </a:lnTo>
                  <a:lnTo>
                    <a:pt x="1232" y="2066"/>
                  </a:lnTo>
                  <a:lnTo>
                    <a:pt x="1216" y="2082"/>
                  </a:lnTo>
                  <a:lnTo>
                    <a:pt x="1198" y="2098"/>
                  </a:lnTo>
                  <a:lnTo>
                    <a:pt x="1178" y="2114"/>
                  </a:lnTo>
                  <a:lnTo>
                    <a:pt x="1158" y="2128"/>
                  </a:lnTo>
                  <a:lnTo>
                    <a:pt x="1138" y="2140"/>
                  </a:lnTo>
                  <a:lnTo>
                    <a:pt x="1116" y="2150"/>
                  </a:lnTo>
                  <a:lnTo>
                    <a:pt x="1094" y="2160"/>
                  </a:lnTo>
                  <a:lnTo>
                    <a:pt x="1072" y="2168"/>
                  </a:lnTo>
                  <a:lnTo>
                    <a:pt x="1050" y="2176"/>
                  </a:lnTo>
                  <a:lnTo>
                    <a:pt x="1026" y="2180"/>
                  </a:lnTo>
                  <a:lnTo>
                    <a:pt x="1002" y="2184"/>
                  </a:lnTo>
                  <a:lnTo>
                    <a:pt x="980" y="2186"/>
                  </a:lnTo>
                  <a:lnTo>
                    <a:pt x="956" y="2186"/>
                  </a:lnTo>
                  <a:lnTo>
                    <a:pt x="930" y="2186"/>
                  </a:lnTo>
                  <a:lnTo>
                    <a:pt x="906" y="2184"/>
                  </a:lnTo>
                  <a:lnTo>
                    <a:pt x="882" y="2178"/>
                  </a:lnTo>
                  <a:lnTo>
                    <a:pt x="858" y="2172"/>
                  </a:lnTo>
                  <a:lnTo>
                    <a:pt x="834" y="2164"/>
                  </a:lnTo>
                  <a:lnTo>
                    <a:pt x="810" y="2154"/>
                  </a:lnTo>
                  <a:lnTo>
                    <a:pt x="810" y="2154"/>
                  </a:lnTo>
                  <a:lnTo>
                    <a:pt x="812" y="2184"/>
                  </a:lnTo>
                  <a:lnTo>
                    <a:pt x="814" y="2212"/>
                  </a:lnTo>
                  <a:lnTo>
                    <a:pt x="814" y="2242"/>
                  </a:lnTo>
                  <a:lnTo>
                    <a:pt x="814" y="2270"/>
                  </a:lnTo>
                  <a:lnTo>
                    <a:pt x="810" y="2298"/>
                  </a:lnTo>
                  <a:lnTo>
                    <a:pt x="806" y="2324"/>
                  </a:lnTo>
                  <a:lnTo>
                    <a:pt x="802" y="2350"/>
                  </a:lnTo>
                  <a:lnTo>
                    <a:pt x="796" y="2376"/>
                  </a:lnTo>
                  <a:lnTo>
                    <a:pt x="788" y="2402"/>
                  </a:lnTo>
                  <a:lnTo>
                    <a:pt x="780" y="2426"/>
                  </a:lnTo>
                  <a:lnTo>
                    <a:pt x="770" y="2450"/>
                  </a:lnTo>
                  <a:lnTo>
                    <a:pt x="760" y="2472"/>
                  </a:lnTo>
                  <a:lnTo>
                    <a:pt x="748" y="2494"/>
                  </a:lnTo>
                  <a:lnTo>
                    <a:pt x="734" y="2516"/>
                  </a:lnTo>
                  <a:lnTo>
                    <a:pt x="722" y="2536"/>
                  </a:lnTo>
                  <a:lnTo>
                    <a:pt x="706" y="2554"/>
                  </a:lnTo>
                  <a:lnTo>
                    <a:pt x="692" y="2572"/>
                  </a:lnTo>
                  <a:lnTo>
                    <a:pt x="676" y="2588"/>
                  </a:lnTo>
                  <a:lnTo>
                    <a:pt x="658" y="2604"/>
                  </a:lnTo>
                  <a:lnTo>
                    <a:pt x="642" y="2616"/>
                  </a:lnTo>
                  <a:lnTo>
                    <a:pt x="624" y="2630"/>
                  </a:lnTo>
                  <a:lnTo>
                    <a:pt x="606" y="2640"/>
                  </a:lnTo>
                  <a:lnTo>
                    <a:pt x="586" y="2650"/>
                  </a:lnTo>
                  <a:lnTo>
                    <a:pt x="566" y="2658"/>
                  </a:lnTo>
                  <a:lnTo>
                    <a:pt x="546" y="2664"/>
                  </a:lnTo>
                  <a:lnTo>
                    <a:pt x="526" y="2668"/>
                  </a:lnTo>
                  <a:lnTo>
                    <a:pt x="504" y="2672"/>
                  </a:lnTo>
                  <a:lnTo>
                    <a:pt x="484" y="2672"/>
                  </a:lnTo>
                  <a:lnTo>
                    <a:pt x="462" y="2672"/>
                  </a:lnTo>
                  <a:lnTo>
                    <a:pt x="440" y="2670"/>
                  </a:lnTo>
                  <a:lnTo>
                    <a:pt x="418" y="2666"/>
                  </a:lnTo>
                  <a:lnTo>
                    <a:pt x="396" y="2660"/>
                  </a:lnTo>
                  <a:lnTo>
                    <a:pt x="396" y="18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solidFill>
                  <a:srgbClr val="CDDFFE"/>
                </a:solidFill>
                <a:latin typeface="+mj-lt"/>
              </a:endParaRP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FD2E9B-A62B-FA92-F544-8D7E601B60A5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Исследования</a:t>
            </a:r>
          </a:p>
        </p:txBody>
      </p:sp>
      <p:cxnSp>
        <p:nvCxnSpPr>
          <p:cNvPr id="2" name="Straight Connector 8">
            <a:extLst>
              <a:ext uri="{FF2B5EF4-FFF2-40B4-BE49-F238E27FC236}">
                <a16:creationId xmlns:a16="http://schemas.microsoft.com/office/drawing/2014/main" id="{6BA671BC-B483-D838-09C4-5BC080B441FB}"/>
              </a:ext>
            </a:extLst>
          </p:cNvPr>
          <p:cNvCxnSpPr>
            <a:cxnSpLocks/>
          </p:cNvCxnSpPr>
          <p:nvPr/>
        </p:nvCxnSpPr>
        <p:spPr>
          <a:xfrm>
            <a:off x="7823136" y="3952635"/>
            <a:ext cx="11058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DF659F71-839B-4D05-916A-A8B722382D64}"/>
              </a:ext>
            </a:extLst>
          </p:cNvPr>
          <p:cNvSpPr txBox="1"/>
          <p:nvPr/>
        </p:nvSpPr>
        <p:spPr>
          <a:xfrm>
            <a:off x="7878926" y="3542823"/>
            <a:ext cx="2748687" cy="385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Создание экспериментов</a:t>
            </a:r>
            <a:endParaRPr lang="ru-RU" sz="145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5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ИИ+ исследования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CC914-19DD-36D1-F376-57C6EAC44F76}"/>
              </a:ext>
            </a:extLst>
          </p:cNvPr>
          <p:cNvSpPr txBox="1"/>
          <p:nvPr/>
        </p:nvSpPr>
        <p:spPr>
          <a:xfrm>
            <a:off x="7878926" y="4889856"/>
            <a:ext cx="2748687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Пользовательский опыт и персонализация</a:t>
            </a:r>
            <a:endParaRPr lang="ru-RU" sz="1450" err="1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B9CE28D-C55A-1719-1BFA-40577CE9F121}"/>
              </a:ext>
            </a:extLst>
          </p:cNvPr>
          <p:cNvGrpSpPr/>
          <p:nvPr/>
        </p:nvGrpSpPr>
        <p:grpSpPr>
          <a:xfrm>
            <a:off x="7085917" y="2645177"/>
            <a:ext cx="1843051" cy="368610"/>
            <a:chOff x="7010400" y="2362200"/>
            <a:chExt cx="1524000" cy="304800"/>
          </a:xfrm>
        </p:grpSpPr>
        <p:cxnSp>
          <p:nvCxnSpPr>
            <p:cNvPr id="10" name="Straight Connector 13">
              <a:extLst>
                <a:ext uri="{FF2B5EF4-FFF2-40B4-BE49-F238E27FC236}">
                  <a16:creationId xmlns:a16="http://schemas.microsoft.com/office/drawing/2014/main" id="{417F7E7F-A577-F4D1-6D48-2F5BDAEC75F0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2362200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>
              <a:extLst>
                <a:ext uri="{FF2B5EF4-FFF2-40B4-BE49-F238E27FC236}">
                  <a16:creationId xmlns:a16="http://schemas.microsoft.com/office/drawing/2014/main" id="{1FBF69EA-5BE6-2F4B-EEA9-7C0AB3C32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E4172FA9-535D-104F-C370-7911F9759565}"/>
              </a:ext>
            </a:extLst>
          </p:cNvPr>
          <p:cNvCxnSpPr>
            <a:cxnSpLocks/>
          </p:cNvCxnSpPr>
          <p:nvPr/>
        </p:nvCxnSpPr>
        <p:spPr>
          <a:xfrm flipH="1">
            <a:off x="3026637" y="3952635"/>
            <a:ext cx="11058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7">
            <a:extLst>
              <a:ext uri="{FF2B5EF4-FFF2-40B4-BE49-F238E27FC236}">
                <a16:creationId xmlns:a16="http://schemas.microsoft.com/office/drawing/2014/main" id="{9E77361D-9296-6679-4D3C-36205209EF7C}"/>
              </a:ext>
            </a:extLst>
          </p:cNvPr>
          <p:cNvGrpSpPr/>
          <p:nvPr/>
        </p:nvGrpSpPr>
        <p:grpSpPr>
          <a:xfrm flipH="1">
            <a:off x="3026637" y="2645177"/>
            <a:ext cx="1843051" cy="368610"/>
            <a:chOff x="7010400" y="2362200"/>
            <a:chExt cx="1524000" cy="304800"/>
          </a:xfrm>
        </p:grpSpPr>
        <p:cxnSp>
          <p:nvCxnSpPr>
            <p:cNvPr id="17" name="Straight Connector 21">
              <a:extLst>
                <a:ext uri="{FF2B5EF4-FFF2-40B4-BE49-F238E27FC236}">
                  <a16:creationId xmlns:a16="http://schemas.microsoft.com/office/drawing/2014/main" id="{477B9986-945B-8860-068F-EDAF503604B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2362200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>
              <a:extLst>
                <a:ext uri="{FF2B5EF4-FFF2-40B4-BE49-F238E27FC236}">
                  <a16:creationId xmlns:a16="http://schemas.microsoft.com/office/drawing/2014/main" id="{016E5329-C93D-7743-DC82-EB280FBDE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6EE0FC-8ED7-3CC9-B502-4B24E8FCD5F1}"/>
              </a:ext>
            </a:extLst>
          </p:cNvPr>
          <p:cNvGrpSpPr/>
          <p:nvPr/>
        </p:nvGrpSpPr>
        <p:grpSpPr>
          <a:xfrm flipH="1">
            <a:off x="3026637" y="4931063"/>
            <a:ext cx="1843051" cy="368849"/>
            <a:chOff x="7010400" y="4934705"/>
            <a:chExt cx="1524000" cy="30499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220BB1-8120-896E-BE96-09F57A088FA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5239703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4D4F16-362D-C874-842F-77BDC6DEDF03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4934705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F5102FC-79F6-6E82-455C-50F049C004D9}"/>
              </a:ext>
            </a:extLst>
          </p:cNvPr>
          <p:cNvSpPr txBox="1"/>
          <p:nvPr/>
        </p:nvSpPr>
        <p:spPr>
          <a:xfrm>
            <a:off x="7878926" y="2228345"/>
            <a:ext cx="3485345" cy="7221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Обогащение качественных исследований</a:t>
            </a:r>
            <a:endParaRPr lang="en-US" sz="130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F2FA5D-31EF-1AFD-0DE2-FC86493E88EB}"/>
              </a:ext>
            </a:extLst>
          </p:cNvPr>
          <p:cNvSpPr txBox="1"/>
          <p:nvPr/>
        </p:nvSpPr>
        <p:spPr>
          <a:xfrm>
            <a:off x="764565" y="2228352"/>
            <a:ext cx="3185963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Latinka SemiBold"/>
                <a:cs typeface="Arial"/>
              </a:rPr>
              <a:t>Обработка и анализ больших массивов данных</a:t>
            </a:r>
            <a:endParaRPr lang="en-US" sz="1450">
              <a:solidFill>
                <a:schemeClr val="accent1"/>
              </a:solidFill>
              <a:latin typeface="Latinka SemiBold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25E0B8-2774-E8CE-BF64-AC8C080A1F17}"/>
              </a:ext>
            </a:extLst>
          </p:cNvPr>
          <p:cNvSpPr txBox="1"/>
          <p:nvPr/>
        </p:nvSpPr>
        <p:spPr>
          <a:xfrm>
            <a:off x="764565" y="3542823"/>
            <a:ext cx="3185963" cy="401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500">
                <a:solidFill>
                  <a:schemeClr val="accent1"/>
                </a:solidFill>
                <a:cs typeface="Arial"/>
              </a:rPr>
              <a:t>Помощь с выбором методологии</a:t>
            </a:r>
            <a:endParaRPr lang="en-US" sz="1475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540E5-3BBA-0E2A-B7B9-E637C9551497}"/>
              </a:ext>
            </a:extLst>
          </p:cNvPr>
          <p:cNvSpPr txBox="1"/>
          <p:nvPr/>
        </p:nvSpPr>
        <p:spPr>
          <a:xfrm>
            <a:off x="1201841" y="4889856"/>
            <a:ext cx="2748687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Автоматизация и оптимизация процессов</a:t>
            </a:r>
            <a:endParaRPr lang="ru-RU" sz="1450" err="1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45B448E6-168C-E1A0-2F8D-5CDA84EC9C0D}"/>
              </a:ext>
            </a:extLst>
          </p:cNvPr>
          <p:cNvGrpSpPr/>
          <p:nvPr/>
        </p:nvGrpSpPr>
        <p:grpSpPr>
          <a:xfrm>
            <a:off x="4325325" y="2428759"/>
            <a:ext cx="3348846" cy="3047754"/>
            <a:chOff x="4729580" y="2590799"/>
            <a:chExt cx="2769126" cy="2520157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44F4145-2F3D-9C94-B2FA-E2A3F9B4B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580" y="2590799"/>
              <a:ext cx="1336203" cy="2520156"/>
            </a:xfrm>
            <a:custGeom>
              <a:avLst/>
              <a:gdLst>
                <a:gd name="T0" fmla="*/ 250 w 1492"/>
                <a:gd name="T1" fmla="*/ 570 h 2814"/>
                <a:gd name="T2" fmla="*/ 30 w 1492"/>
                <a:gd name="T3" fmla="*/ 870 h 2814"/>
                <a:gd name="T4" fmla="*/ 36 w 1492"/>
                <a:gd name="T5" fmla="*/ 1258 h 2814"/>
                <a:gd name="T6" fmla="*/ 24 w 1492"/>
                <a:gd name="T7" fmla="*/ 1594 h 2814"/>
                <a:gd name="T8" fmla="*/ 42 w 1492"/>
                <a:gd name="T9" fmla="*/ 1978 h 2814"/>
                <a:gd name="T10" fmla="*/ 282 w 1492"/>
                <a:gd name="T11" fmla="*/ 2262 h 2814"/>
                <a:gd name="T12" fmla="*/ 566 w 1492"/>
                <a:gd name="T13" fmla="*/ 2426 h 2814"/>
                <a:gd name="T14" fmla="*/ 846 w 1492"/>
                <a:gd name="T15" fmla="*/ 2776 h 2814"/>
                <a:gd name="T16" fmla="*/ 1086 w 1492"/>
                <a:gd name="T17" fmla="*/ 2806 h 2814"/>
                <a:gd name="T18" fmla="*/ 1300 w 1492"/>
                <a:gd name="T19" fmla="*/ 2698 h 2814"/>
                <a:gd name="T20" fmla="*/ 1486 w 1492"/>
                <a:gd name="T21" fmla="*/ 2318 h 2814"/>
                <a:gd name="T22" fmla="*/ 1468 w 1492"/>
                <a:gd name="T23" fmla="*/ 406 h 2814"/>
                <a:gd name="T24" fmla="*/ 1248 w 1492"/>
                <a:gd name="T25" fmla="*/ 76 h 2814"/>
                <a:gd name="T26" fmla="*/ 996 w 1492"/>
                <a:gd name="T27" fmla="*/ 0 h 2814"/>
                <a:gd name="T28" fmla="*/ 752 w 1492"/>
                <a:gd name="T29" fmla="*/ 96 h 2814"/>
                <a:gd name="T30" fmla="*/ 584 w 1492"/>
                <a:gd name="T31" fmla="*/ 330 h 2814"/>
                <a:gd name="T32" fmla="*/ 772 w 1492"/>
                <a:gd name="T33" fmla="*/ 1342 h 2814"/>
                <a:gd name="T34" fmla="*/ 592 w 1492"/>
                <a:gd name="T35" fmla="*/ 1312 h 2814"/>
                <a:gd name="T36" fmla="*/ 576 w 1492"/>
                <a:gd name="T37" fmla="*/ 1488 h 2814"/>
                <a:gd name="T38" fmla="*/ 758 w 1492"/>
                <a:gd name="T39" fmla="*/ 1490 h 2814"/>
                <a:gd name="T40" fmla="*/ 1114 w 1492"/>
                <a:gd name="T41" fmla="*/ 2056 h 2814"/>
                <a:gd name="T42" fmla="*/ 982 w 1492"/>
                <a:gd name="T43" fmla="*/ 2032 h 2814"/>
                <a:gd name="T44" fmla="*/ 910 w 1492"/>
                <a:gd name="T45" fmla="*/ 2168 h 2814"/>
                <a:gd name="T46" fmla="*/ 1068 w 1492"/>
                <a:gd name="T47" fmla="*/ 2262 h 2814"/>
                <a:gd name="T48" fmla="*/ 1344 w 1492"/>
                <a:gd name="T49" fmla="*/ 2318 h 2814"/>
                <a:gd name="T50" fmla="*/ 1144 w 1492"/>
                <a:gd name="T51" fmla="*/ 2638 h 2814"/>
                <a:gd name="T52" fmla="*/ 880 w 1492"/>
                <a:gd name="T53" fmla="*/ 2636 h 2814"/>
                <a:gd name="T54" fmla="*/ 700 w 1492"/>
                <a:gd name="T55" fmla="*/ 2390 h 2814"/>
                <a:gd name="T56" fmla="*/ 1018 w 1492"/>
                <a:gd name="T57" fmla="*/ 1870 h 2814"/>
                <a:gd name="T58" fmla="*/ 1156 w 1492"/>
                <a:gd name="T59" fmla="*/ 1822 h 2814"/>
                <a:gd name="T60" fmla="*/ 1168 w 1492"/>
                <a:gd name="T61" fmla="*/ 1706 h 2814"/>
                <a:gd name="T62" fmla="*/ 1036 w 1492"/>
                <a:gd name="T63" fmla="*/ 1632 h 2814"/>
                <a:gd name="T64" fmla="*/ 604 w 1492"/>
                <a:gd name="T65" fmla="*/ 2180 h 2814"/>
                <a:gd name="T66" fmla="*/ 386 w 1492"/>
                <a:gd name="T67" fmla="*/ 2156 h 2814"/>
                <a:gd name="T68" fmla="*/ 162 w 1492"/>
                <a:gd name="T69" fmla="*/ 1900 h 2814"/>
                <a:gd name="T70" fmla="*/ 154 w 1492"/>
                <a:gd name="T71" fmla="*/ 1654 h 2814"/>
                <a:gd name="T72" fmla="*/ 278 w 1492"/>
                <a:gd name="T73" fmla="*/ 1438 h 2814"/>
                <a:gd name="T74" fmla="*/ 162 w 1492"/>
                <a:gd name="T75" fmla="*/ 1190 h 2814"/>
                <a:gd name="T76" fmla="*/ 254 w 1492"/>
                <a:gd name="T77" fmla="*/ 1858 h 2814"/>
                <a:gd name="T78" fmla="*/ 374 w 1492"/>
                <a:gd name="T79" fmla="*/ 1998 h 2814"/>
                <a:gd name="T80" fmla="*/ 496 w 1492"/>
                <a:gd name="T81" fmla="*/ 1878 h 2814"/>
                <a:gd name="T82" fmla="*/ 1026 w 1492"/>
                <a:gd name="T83" fmla="*/ 1150 h 2814"/>
                <a:gd name="T84" fmla="*/ 1200 w 1492"/>
                <a:gd name="T85" fmla="*/ 1212 h 2814"/>
                <a:gd name="T86" fmla="*/ 1248 w 1492"/>
                <a:gd name="T87" fmla="*/ 1052 h 2814"/>
                <a:gd name="T88" fmla="*/ 1236 w 1492"/>
                <a:gd name="T89" fmla="*/ 252 h 2814"/>
                <a:gd name="T90" fmla="*/ 1344 w 1492"/>
                <a:gd name="T91" fmla="*/ 496 h 2814"/>
                <a:gd name="T92" fmla="*/ 1054 w 1492"/>
                <a:gd name="T93" fmla="*/ 1020 h 2814"/>
                <a:gd name="T94" fmla="*/ 876 w 1492"/>
                <a:gd name="T95" fmla="*/ 912 h 2814"/>
                <a:gd name="T96" fmla="*/ 842 w 1492"/>
                <a:gd name="T97" fmla="*/ 734 h 2814"/>
                <a:gd name="T98" fmla="*/ 672 w 1492"/>
                <a:gd name="T99" fmla="*/ 778 h 2814"/>
                <a:gd name="T100" fmla="*/ 734 w 1492"/>
                <a:gd name="T101" fmla="*/ 952 h 2814"/>
                <a:gd name="T102" fmla="*/ 176 w 1492"/>
                <a:gd name="T103" fmla="*/ 874 h 2814"/>
                <a:gd name="T104" fmla="*/ 334 w 1492"/>
                <a:gd name="T105" fmla="*/ 686 h 2814"/>
                <a:gd name="T106" fmla="*/ 562 w 1492"/>
                <a:gd name="T107" fmla="*/ 628 h 2814"/>
                <a:gd name="T108" fmla="*/ 678 w 1492"/>
                <a:gd name="T109" fmla="*/ 546 h 2814"/>
                <a:gd name="T110" fmla="*/ 756 w 1492"/>
                <a:gd name="T111" fmla="*/ 300 h 2814"/>
                <a:gd name="T112" fmla="*/ 924 w 1492"/>
                <a:gd name="T113" fmla="*/ 156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2" h="2814">
                  <a:moveTo>
                    <a:pt x="544" y="486"/>
                  </a:moveTo>
                  <a:lnTo>
                    <a:pt x="544" y="486"/>
                  </a:lnTo>
                  <a:lnTo>
                    <a:pt x="502" y="488"/>
                  </a:lnTo>
                  <a:lnTo>
                    <a:pt x="464" y="490"/>
                  </a:lnTo>
                  <a:lnTo>
                    <a:pt x="424" y="496"/>
                  </a:lnTo>
                  <a:lnTo>
                    <a:pt x="386" y="506"/>
                  </a:lnTo>
                  <a:lnTo>
                    <a:pt x="350" y="518"/>
                  </a:lnTo>
                  <a:lnTo>
                    <a:pt x="316" y="534"/>
                  </a:lnTo>
                  <a:lnTo>
                    <a:pt x="282" y="552"/>
                  </a:lnTo>
                  <a:lnTo>
                    <a:pt x="250" y="570"/>
                  </a:lnTo>
                  <a:lnTo>
                    <a:pt x="220" y="592"/>
                  </a:lnTo>
                  <a:lnTo>
                    <a:pt x="192" y="618"/>
                  </a:lnTo>
                  <a:lnTo>
                    <a:pt x="164" y="644"/>
                  </a:lnTo>
                  <a:lnTo>
                    <a:pt x="140" y="672"/>
                  </a:lnTo>
                  <a:lnTo>
                    <a:pt x="116" y="702"/>
                  </a:lnTo>
                  <a:lnTo>
                    <a:pt x="96" y="732"/>
                  </a:lnTo>
                  <a:lnTo>
                    <a:pt x="76" y="766"/>
                  </a:lnTo>
                  <a:lnTo>
                    <a:pt x="58" y="800"/>
                  </a:lnTo>
                  <a:lnTo>
                    <a:pt x="44" y="834"/>
                  </a:lnTo>
                  <a:lnTo>
                    <a:pt x="30" y="870"/>
                  </a:lnTo>
                  <a:lnTo>
                    <a:pt x="20" y="908"/>
                  </a:lnTo>
                  <a:lnTo>
                    <a:pt x="10" y="946"/>
                  </a:lnTo>
                  <a:lnTo>
                    <a:pt x="4" y="984"/>
                  </a:lnTo>
                  <a:lnTo>
                    <a:pt x="2" y="1022"/>
                  </a:lnTo>
                  <a:lnTo>
                    <a:pt x="0" y="1062"/>
                  </a:lnTo>
                  <a:lnTo>
                    <a:pt x="2" y="1102"/>
                  </a:lnTo>
                  <a:lnTo>
                    <a:pt x="6" y="1140"/>
                  </a:lnTo>
                  <a:lnTo>
                    <a:pt x="14" y="1180"/>
                  </a:lnTo>
                  <a:lnTo>
                    <a:pt x="24" y="1220"/>
                  </a:lnTo>
                  <a:lnTo>
                    <a:pt x="36" y="1258"/>
                  </a:lnTo>
                  <a:lnTo>
                    <a:pt x="52" y="1296"/>
                  </a:lnTo>
                  <a:lnTo>
                    <a:pt x="72" y="1334"/>
                  </a:lnTo>
                  <a:lnTo>
                    <a:pt x="94" y="1370"/>
                  </a:lnTo>
                  <a:lnTo>
                    <a:pt x="118" y="1406"/>
                  </a:lnTo>
                  <a:lnTo>
                    <a:pt x="118" y="1406"/>
                  </a:lnTo>
                  <a:lnTo>
                    <a:pt x="94" y="1442"/>
                  </a:lnTo>
                  <a:lnTo>
                    <a:pt x="72" y="1480"/>
                  </a:lnTo>
                  <a:lnTo>
                    <a:pt x="52" y="1516"/>
                  </a:lnTo>
                  <a:lnTo>
                    <a:pt x="36" y="1554"/>
                  </a:lnTo>
                  <a:lnTo>
                    <a:pt x="24" y="1594"/>
                  </a:lnTo>
                  <a:lnTo>
                    <a:pt x="14" y="1632"/>
                  </a:lnTo>
                  <a:lnTo>
                    <a:pt x="8" y="1672"/>
                  </a:lnTo>
                  <a:lnTo>
                    <a:pt x="2" y="1712"/>
                  </a:lnTo>
                  <a:lnTo>
                    <a:pt x="0" y="1750"/>
                  </a:lnTo>
                  <a:lnTo>
                    <a:pt x="2" y="1790"/>
                  </a:lnTo>
                  <a:lnTo>
                    <a:pt x="6" y="1828"/>
                  </a:lnTo>
                  <a:lnTo>
                    <a:pt x="10" y="1868"/>
                  </a:lnTo>
                  <a:lnTo>
                    <a:pt x="20" y="1904"/>
                  </a:lnTo>
                  <a:lnTo>
                    <a:pt x="30" y="1942"/>
                  </a:lnTo>
                  <a:lnTo>
                    <a:pt x="42" y="1978"/>
                  </a:lnTo>
                  <a:lnTo>
                    <a:pt x="58" y="2014"/>
                  </a:lnTo>
                  <a:lnTo>
                    <a:pt x="76" y="2048"/>
                  </a:lnTo>
                  <a:lnTo>
                    <a:pt x="94" y="2080"/>
                  </a:lnTo>
                  <a:lnTo>
                    <a:pt x="116" y="2112"/>
                  </a:lnTo>
                  <a:lnTo>
                    <a:pt x="138" y="2142"/>
                  </a:lnTo>
                  <a:lnTo>
                    <a:pt x="164" y="2170"/>
                  </a:lnTo>
                  <a:lnTo>
                    <a:pt x="190" y="2196"/>
                  </a:lnTo>
                  <a:lnTo>
                    <a:pt x="220" y="2220"/>
                  </a:lnTo>
                  <a:lnTo>
                    <a:pt x="250" y="2242"/>
                  </a:lnTo>
                  <a:lnTo>
                    <a:pt x="282" y="2262"/>
                  </a:lnTo>
                  <a:lnTo>
                    <a:pt x="314" y="2280"/>
                  </a:lnTo>
                  <a:lnTo>
                    <a:pt x="350" y="2294"/>
                  </a:lnTo>
                  <a:lnTo>
                    <a:pt x="386" y="2308"/>
                  </a:lnTo>
                  <a:lnTo>
                    <a:pt x="424" y="2316"/>
                  </a:lnTo>
                  <a:lnTo>
                    <a:pt x="462" y="2324"/>
                  </a:lnTo>
                  <a:lnTo>
                    <a:pt x="502" y="2326"/>
                  </a:lnTo>
                  <a:lnTo>
                    <a:pt x="544" y="2326"/>
                  </a:lnTo>
                  <a:lnTo>
                    <a:pt x="544" y="2326"/>
                  </a:lnTo>
                  <a:lnTo>
                    <a:pt x="552" y="2378"/>
                  </a:lnTo>
                  <a:lnTo>
                    <a:pt x="566" y="2426"/>
                  </a:lnTo>
                  <a:lnTo>
                    <a:pt x="580" y="2472"/>
                  </a:lnTo>
                  <a:lnTo>
                    <a:pt x="600" y="2518"/>
                  </a:lnTo>
                  <a:lnTo>
                    <a:pt x="622" y="2560"/>
                  </a:lnTo>
                  <a:lnTo>
                    <a:pt x="646" y="2600"/>
                  </a:lnTo>
                  <a:lnTo>
                    <a:pt x="674" y="2638"/>
                  </a:lnTo>
                  <a:lnTo>
                    <a:pt x="704" y="2672"/>
                  </a:lnTo>
                  <a:lnTo>
                    <a:pt x="736" y="2704"/>
                  </a:lnTo>
                  <a:lnTo>
                    <a:pt x="772" y="2732"/>
                  </a:lnTo>
                  <a:lnTo>
                    <a:pt x="808" y="2756"/>
                  </a:lnTo>
                  <a:lnTo>
                    <a:pt x="846" y="2776"/>
                  </a:lnTo>
                  <a:lnTo>
                    <a:pt x="886" y="2792"/>
                  </a:lnTo>
                  <a:lnTo>
                    <a:pt x="928" y="2804"/>
                  </a:lnTo>
                  <a:lnTo>
                    <a:pt x="948" y="2808"/>
                  </a:lnTo>
                  <a:lnTo>
                    <a:pt x="970" y="2810"/>
                  </a:lnTo>
                  <a:lnTo>
                    <a:pt x="992" y="2812"/>
                  </a:lnTo>
                  <a:lnTo>
                    <a:pt x="1014" y="2814"/>
                  </a:lnTo>
                  <a:lnTo>
                    <a:pt x="1014" y="2814"/>
                  </a:lnTo>
                  <a:lnTo>
                    <a:pt x="1038" y="2812"/>
                  </a:lnTo>
                  <a:lnTo>
                    <a:pt x="1062" y="2810"/>
                  </a:lnTo>
                  <a:lnTo>
                    <a:pt x="1086" y="2806"/>
                  </a:lnTo>
                  <a:lnTo>
                    <a:pt x="1110" y="2802"/>
                  </a:lnTo>
                  <a:lnTo>
                    <a:pt x="1134" y="2794"/>
                  </a:lnTo>
                  <a:lnTo>
                    <a:pt x="1156" y="2788"/>
                  </a:lnTo>
                  <a:lnTo>
                    <a:pt x="1178" y="2778"/>
                  </a:lnTo>
                  <a:lnTo>
                    <a:pt x="1200" y="2768"/>
                  </a:lnTo>
                  <a:lnTo>
                    <a:pt x="1220" y="2756"/>
                  </a:lnTo>
                  <a:lnTo>
                    <a:pt x="1242" y="2742"/>
                  </a:lnTo>
                  <a:lnTo>
                    <a:pt x="1262" y="2728"/>
                  </a:lnTo>
                  <a:lnTo>
                    <a:pt x="1280" y="2714"/>
                  </a:lnTo>
                  <a:lnTo>
                    <a:pt x="1300" y="2698"/>
                  </a:lnTo>
                  <a:lnTo>
                    <a:pt x="1318" y="2680"/>
                  </a:lnTo>
                  <a:lnTo>
                    <a:pt x="1334" y="2662"/>
                  </a:lnTo>
                  <a:lnTo>
                    <a:pt x="1352" y="2642"/>
                  </a:lnTo>
                  <a:lnTo>
                    <a:pt x="1382" y="2600"/>
                  </a:lnTo>
                  <a:lnTo>
                    <a:pt x="1410" y="2556"/>
                  </a:lnTo>
                  <a:lnTo>
                    <a:pt x="1434" y="2508"/>
                  </a:lnTo>
                  <a:lnTo>
                    <a:pt x="1454" y="2456"/>
                  </a:lnTo>
                  <a:lnTo>
                    <a:pt x="1470" y="2402"/>
                  </a:lnTo>
                  <a:lnTo>
                    <a:pt x="1482" y="2346"/>
                  </a:lnTo>
                  <a:lnTo>
                    <a:pt x="1486" y="2318"/>
                  </a:lnTo>
                  <a:lnTo>
                    <a:pt x="1488" y="2288"/>
                  </a:lnTo>
                  <a:lnTo>
                    <a:pt x="1490" y="2258"/>
                  </a:lnTo>
                  <a:lnTo>
                    <a:pt x="1492" y="2228"/>
                  </a:lnTo>
                  <a:lnTo>
                    <a:pt x="1492" y="2100"/>
                  </a:lnTo>
                  <a:lnTo>
                    <a:pt x="1492" y="584"/>
                  </a:lnTo>
                  <a:lnTo>
                    <a:pt x="1492" y="584"/>
                  </a:lnTo>
                  <a:lnTo>
                    <a:pt x="1490" y="538"/>
                  </a:lnTo>
                  <a:lnTo>
                    <a:pt x="1486" y="494"/>
                  </a:lnTo>
                  <a:lnTo>
                    <a:pt x="1478" y="450"/>
                  </a:lnTo>
                  <a:lnTo>
                    <a:pt x="1468" y="406"/>
                  </a:lnTo>
                  <a:lnTo>
                    <a:pt x="1456" y="364"/>
                  </a:lnTo>
                  <a:lnTo>
                    <a:pt x="1442" y="324"/>
                  </a:lnTo>
                  <a:lnTo>
                    <a:pt x="1424" y="286"/>
                  </a:lnTo>
                  <a:lnTo>
                    <a:pt x="1404" y="250"/>
                  </a:lnTo>
                  <a:lnTo>
                    <a:pt x="1384" y="216"/>
                  </a:lnTo>
                  <a:lnTo>
                    <a:pt x="1360" y="182"/>
                  </a:lnTo>
                  <a:lnTo>
                    <a:pt x="1334" y="152"/>
                  </a:lnTo>
                  <a:lnTo>
                    <a:pt x="1308" y="124"/>
                  </a:lnTo>
                  <a:lnTo>
                    <a:pt x="1278" y="100"/>
                  </a:lnTo>
                  <a:lnTo>
                    <a:pt x="1248" y="76"/>
                  </a:lnTo>
                  <a:lnTo>
                    <a:pt x="1216" y="56"/>
                  </a:lnTo>
                  <a:lnTo>
                    <a:pt x="1184" y="38"/>
                  </a:lnTo>
                  <a:lnTo>
                    <a:pt x="1184" y="38"/>
                  </a:lnTo>
                  <a:lnTo>
                    <a:pt x="1156" y="28"/>
                  </a:lnTo>
                  <a:lnTo>
                    <a:pt x="1130" y="18"/>
                  </a:lnTo>
                  <a:lnTo>
                    <a:pt x="1102" y="10"/>
                  </a:lnTo>
                  <a:lnTo>
                    <a:pt x="1076" y="6"/>
                  </a:lnTo>
                  <a:lnTo>
                    <a:pt x="1048" y="2"/>
                  </a:lnTo>
                  <a:lnTo>
                    <a:pt x="1022" y="0"/>
                  </a:lnTo>
                  <a:lnTo>
                    <a:pt x="996" y="0"/>
                  </a:lnTo>
                  <a:lnTo>
                    <a:pt x="970" y="2"/>
                  </a:lnTo>
                  <a:lnTo>
                    <a:pt x="944" y="6"/>
                  </a:lnTo>
                  <a:lnTo>
                    <a:pt x="918" y="12"/>
                  </a:lnTo>
                  <a:lnTo>
                    <a:pt x="892" y="20"/>
                  </a:lnTo>
                  <a:lnTo>
                    <a:pt x="868" y="28"/>
                  </a:lnTo>
                  <a:lnTo>
                    <a:pt x="844" y="38"/>
                  </a:lnTo>
                  <a:lnTo>
                    <a:pt x="820" y="50"/>
                  </a:lnTo>
                  <a:lnTo>
                    <a:pt x="796" y="64"/>
                  </a:lnTo>
                  <a:lnTo>
                    <a:pt x="774" y="80"/>
                  </a:lnTo>
                  <a:lnTo>
                    <a:pt x="752" y="96"/>
                  </a:lnTo>
                  <a:lnTo>
                    <a:pt x="732" y="114"/>
                  </a:lnTo>
                  <a:lnTo>
                    <a:pt x="712" y="134"/>
                  </a:lnTo>
                  <a:lnTo>
                    <a:pt x="692" y="154"/>
                  </a:lnTo>
                  <a:lnTo>
                    <a:pt x="674" y="176"/>
                  </a:lnTo>
                  <a:lnTo>
                    <a:pt x="656" y="198"/>
                  </a:lnTo>
                  <a:lnTo>
                    <a:pt x="640" y="224"/>
                  </a:lnTo>
                  <a:lnTo>
                    <a:pt x="624" y="248"/>
                  </a:lnTo>
                  <a:lnTo>
                    <a:pt x="610" y="274"/>
                  </a:lnTo>
                  <a:lnTo>
                    <a:pt x="596" y="302"/>
                  </a:lnTo>
                  <a:lnTo>
                    <a:pt x="584" y="330"/>
                  </a:lnTo>
                  <a:lnTo>
                    <a:pt x="574" y="360"/>
                  </a:lnTo>
                  <a:lnTo>
                    <a:pt x="564" y="390"/>
                  </a:lnTo>
                  <a:lnTo>
                    <a:pt x="556" y="422"/>
                  </a:lnTo>
                  <a:lnTo>
                    <a:pt x="550" y="454"/>
                  </a:lnTo>
                  <a:lnTo>
                    <a:pt x="544" y="486"/>
                  </a:lnTo>
                  <a:close/>
                  <a:moveTo>
                    <a:pt x="1350" y="584"/>
                  </a:moveTo>
                  <a:lnTo>
                    <a:pt x="1350" y="1362"/>
                  </a:lnTo>
                  <a:lnTo>
                    <a:pt x="782" y="1362"/>
                  </a:lnTo>
                  <a:lnTo>
                    <a:pt x="782" y="1362"/>
                  </a:lnTo>
                  <a:lnTo>
                    <a:pt x="772" y="1342"/>
                  </a:lnTo>
                  <a:lnTo>
                    <a:pt x="758" y="1324"/>
                  </a:lnTo>
                  <a:lnTo>
                    <a:pt x="742" y="1308"/>
                  </a:lnTo>
                  <a:lnTo>
                    <a:pt x="724" y="1298"/>
                  </a:lnTo>
                  <a:lnTo>
                    <a:pt x="706" y="1290"/>
                  </a:lnTo>
                  <a:lnTo>
                    <a:pt x="686" y="1286"/>
                  </a:lnTo>
                  <a:lnTo>
                    <a:pt x="666" y="1286"/>
                  </a:lnTo>
                  <a:lnTo>
                    <a:pt x="646" y="1288"/>
                  </a:lnTo>
                  <a:lnTo>
                    <a:pt x="626" y="1292"/>
                  </a:lnTo>
                  <a:lnTo>
                    <a:pt x="608" y="1300"/>
                  </a:lnTo>
                  <a:lnTo>
                    <a:pt x="592" y="1312"/>
                  </a:lnTo>
                  <a:lnTo>
                    <a:pt x="576" y="1326"/>
                  </a:lnTo>
                  <a:lnTo>
                    <a:pt x="564" y="1342"/>
                  </a:lnTo>
                  <a:lnTo>
                    <a:pt x="554" y="1362"/>
                  </a:lnTo>
                  <a:lnTo>
                    <a:pt x="548" y="1382"/>
                  </a:lnTo>
                  <a:lnTo>
                    <a:pt x="546" y="1406"/>
                  </a:lnTo>
                  <a:lnTo>
                    <a:pt x="546" y="1406"/>
                  </a:lnTo>
                  <a:lnTo>
                    <a:pt x="548" y="1430"/>
                  </a:lnTo>
                  <a:lnTo>
                    <a:pt x="554" y="1452"/>
                  </a:lnTo>
                  <a:lnTo>
                    <a:pt x="564" y="1472"/>
                  </a:lnTo>
                  <a:lnTo>
                    <a:pt x="576" y="1488"/>
                  </a:lnTo>
                  <a:lnTo>
                    <a:pt x="592" y="1502"/>
                  </a:lnTo>
                  <a:lnTo>
                    <a:pt x="608" y="1512"/>
                  </a:lnTo>
                  <a:lnTo>
                    <a:pt x="626" y="1520"/>
                  </a:lnTo>
                  <a:lnTo>
                    <a:pt x="646" y="1526"/>
                  </a:lnTo>
                  <a:lnTo>
                    <a:pt x="666" y="1528"/>
                  </a:lnTo>
                  <a:lnTo>
                    <a:pt x="686" y="1528"/>
                  </a:lnTo>
                  <a:lnTo>
                    <a:pt x="706" y="1524"/>
                  </a:lnTo>
                  <a:lnTo>
                    <a:pt x="724" y="1516"/>
                  </a:lnTo>
                  <a:lnTo>
                    <a:pt x="742" y="1504"/>
                  </a:lnTo>
                  <a:lnTo>
                    <a:pt x="758" y="1490"/>
                  </a:lnTo>
                  <a:lnTo>
                    <a:pt x="772" y="1472"/>
                  </a:lnTo>
                  <a:lnTo>
                    <a:pt x="782" y="1450"/>
                  </a:lnTo>
                  <a:lnTo>
                    <a:pt x="1350" y="1450"/>
                  </a:lnTo>
                  <a:lnTo>
                    <a:pt x="1350" y="1816"/>
                  </a:lnTo>
                  <a:lnTo>
                    <a:pt x="1350" y="2100"/>
                  </a:lnTo>
                  <a:lnTo>
                    <a:pt x="1144" y="2100"/>
                  </a:lnTo>
                  <a:lnTo>
                    <a:pt x="1144" y="2100"/>
                  </a:lnTo>
                  <a:lnTo>
                    <a:pt x="1136" y="2084"/>
                  </a:lnTo>
                  <a:lnTo>
                    <a:pt x="1126" y="2070"/>
                  </a:lnTo>
                  <a:lnTo>
                    <a:pt x="1114" y="2056"/>
                  </a:lnTo>
                  <a:lnTo>
                    <a:pt x="1100" y="2044"/>
                  </a:lnTo>
                  <a:lnTo>
                    <a:pt x="1084" y="2036"/>
                  </a:lnTo>
                  <a:lnTo>
                    <a:pt x="1068" y="2028"/>
                  </a:lnTo>
                  <a:lnTo>
                    <a:pt x="1050" y="2024"/>
                  </a:lnTo>
                  <a:lnTo>
                    <a:pt x="1030" y="2022"/>
                  </a:lnTo>
                  <a:lnTo>
                    <a:pt x="1030" y="2022"/>
                  </a:lnTo>
                  <a:lnTo>
                    <a:pt x="1018" y="2024"/>
                  </a:lnTo>
                  <a:lnTo>
                    <a:pt x="1006" y="2026"/>
                  </a:lnTo>
                  <a:lnTo>
                    <a:pt x="994" y="2028"/>
                  </a:lnTo>
                  <a:lnTo>
                    <a:pt x="982" y="2032"/>
                  </a:lnTo>
                  <a:lnTo>
                    <a:pt x="962" y="2044"/>
                  </a:lnTo>
                  <a:lnTo>
                    <a:pt x="944" y="2058"/>
                  </a:lnTo>
                  <a:lnTo>
                    <a:pt x="930" y="2076"/>
                  </a:lnTo>
                  <a:lnTo>
                    <a:pt x="918" y="2098"/>
                  </a:lnTo>
                  <a:lnTo>
                    <a:pt x="914" y="2108"/>
                  </a:lnTo>
                  <a:lnTo>
                    <a:pt x="910" y="2120"/>
                  </a:lnTo>
                  <a:lnTo>
                    <a:pt x="910" y="2132"/>
                  </a:lnTo>
                  <a:lnTo>
                    <a:pt x="908" y="2144"/>
                  </a:lnTo>
                  <a:lnTo>
                    <a:pt x="908" y="2144"/>
                  </a:lnTo>
                  <a:lnTo>
                    <a:pt x="910" y="2168"/>
                  </a:lnTo>
                  <a:lnTo>
                    <a:pt x="916" y="2190"/>
                  </a:lnTo>
                  <a:lnTo>
                    <a:pt x="926" y="2210"/>
                  </a:lnTo>
                  <a:lnTo>
                    <a:pt x="938" y="2226"/>
                  </a:lnTo>
                  <a:lnTo>
                    <a:pt x="954" y="2240"/>
                  </a:lnTo>
                  <a:lnTo>
                    <a:pt x="970" y="2250"/>
                  </a:lnTo>
                  <a:lnTo>
                    <a:pt x="988" y="2258"/>
                  </a:lnTo>
                  <a:lnTo>
                    <a:pt x="1008" y="2264"/>
                  </a:lnTo>
                  <a:lnTo>
                    <a:pt x="1028" y="2266"/>
                  </a:lnTo>
                  <a:lnTo>
                    <a:pt x="1048" y="2266"/>
                  </a:lnTo>
                  <a:lnTo>
                    <a:pt x="1068" y="2262"/>
                  </a:lnTo>
                  <a:lnTo>
                    <a:pt x="1086" y="2254"/>
                  </a:lnTo>
                  <a:lnTo>
                    <a:pt x="1104" y="2242"/>
                  </a:lnTo>
                  <a:lnTo>
                    <a:pt x="1120" y="2228"/>
                  </a:lnTo>
                  <a:lnTo>
                    <a:pt x="1134" y="2210"/>
                  </a:lnTo>
                  <a:lnTo>
                    <a:pt x="1144" y="2188"/>
                  </a:lnTo>
                  <a:lnTo>
                    <a:pt x="1350" y="2188"/>
                  </a:lnTo>
                  <a:lnTo>
                    <a:pt x="1350" y="2228"/>
                  </a:lnTo>
                  <a:lnTo>
                    <a:pt x="1350" y="2228"/>
                  </a:lnTo>
                  <a:lnTo>
                    <a:pt x="1350" y="2274"/>
                  </a:lnTo>
                  <a:lnTo>
                    <a:pt x="1344" y="2318"/>
                  </a:lnTo>
                  <a:lnTo>
                    <a:pt x="1336" y="2360"/>
                  </a:lnTo>
                  <a:lnTo>
                    <a:pt x="1324" y="2402"/>
                  </a:lnTo>
                  <a:lnTo>
                    <a:pt x="1310" y="2440"/>
                  </a:lnTo>
                  <a:lnTo>
                    <a:pt x="1294" y="2476"/>
                  </a:lnTo>
                  <a:lnTo>
                    <a:pt x="1274" y="2512"/>
                  </a:lnTo>
                  <a:lnTo>
                    <a:pt x="1252" y="2542"/>
                  </a:lnTo>
                  <a:lnTo>
                    <a:pt x="1228" y="2572"/>
                  </a:lnTo>
                  <a:lnTo>
                    <a:pt x="1202" y="2596"/>
                  </a:lnTo>
                  <a:lnTo>
                    <a:pt x="1174" y="2620"/>
                  </a:lnTo>
                  <a:lnTo>
                    <a:pt x="1144" y="2638"/>
                  </a:lnTo>
                  <a:lnTo>
                    <a:pt x="1114" y="2652"/>
                  </a:lnTo>
                  <a:lnTo>
                    <a:pt x="1082" y="2664"/>
                  </a:lnTo>
                  <a:lnTo>
                    <a:pt x="1048" y="2670"/>
                  </a:lnTo>
                  <a:lnTo>
                    <a:pt x="1014" y="2672"/>
                  </a:lnTo>
                  <a:lnTo>
                    <a:pt x="1014" y="2672"/>
                  </a:lnTo>
                  <a:lnTo>
                    <a:pt x="986" y="2672"/>
                  </a:lnTo>
                  <a:lnTo>
                    <a:pt x="958" y="2666"/>
                  </a:lnTo>
                  <a:lnTo>
                    <a:pt x="932" y="2660"/>
                  </a:lnTo>
                  <a:lnTo>
                    <a:pt x="906" y="2650"/>
                  </a:lnTo>
                  <a:lnTo>
                    <a:pt x="880" y="2636"/>
                  </a:lnTo>
                  <a:lnTo>
                    <a:pt x="856" y="2620"/>
                  </a:lnTo>
                  <a:lnTo>
                    <a:pt x="832" y="2602"/>
                  </a:lnTo>
                  <a:lnTo>
                    <a:pt x="812" y="2582"/>
                  </a:lnTo>
                  <a:lnTo>
                    <a:pt x="790" y="2560"/>
                  </a:lnTo>
                  <a:lnTo>
                    <a:pt x="772" y="2536"/>
                  </a:lnTo>
                  <a:lnTo>
                    <a:pt x="754" y="2510"/>
                  </a:lnTo>
                  <a:lnTo>
                    <a:pt x="738" y="2482"/>
                  </a:lnTo>
                  <a:lnTo>
                    <a:pt x="724" y="2452"/>
                  </a:lnTo>
                  <a:lnTo>
                    <a:pt x="712" y="2422"/>
                  </a:lnTo>
                  <a:lnTo>
                    <a:pt x="700" y="2390"/>
                  </a:lnTo>
                  <a:lnTo>
                    <a:pt x="692" y="2356"/>
                  </a:lnTo>
                  <a:lnTo>
                    <a:pt x="692" y="1798"/>
                  </a:lnTo>
                  <a:lnTo>
                    <a:pt x="942" y="1798"/>
                  </a:lnTo>
                  <a:lnTo>
                    <a:pt x="942" y="1798"/>
                  </a:lnTo>
                  <a:lnTo>
                    <a:pt x="950" y="1814"/>
                  </a:lnTo>
                  <a:lnTo>
                    <a:pt x="960" y="1828"/>
                  </a:lnTo>
                  <a:lnTo>
                    <a:pt x="972" y="1842"/>
                  </a:lnTo>
                  <a:lnTo>
                    <a:pt x="986" y="1854"/>
                  </a:lnTo>
                  <a:lnTo>
                    <a:pt x="1002" y="1862"/>
                  </a:lnTo>
                  <a:lnTo>
                    <a:pt x="1018" y="1870"/>
                  </a:lnTo>
                  <a:lnTo>
                    <a:pt x="1036" y="1874"/>
                  </a:lnTo>
                  <a:lnTo>
                    <a:pt x="1056" y="1876"/>
                  </a:lnTo>
                  <a:lnTo>
                    <a:pt x="1056" y="1876"/>
                  </a:lnTo>
                  <a:lnTo>
                    <a:pt x="1068" y="1874"/>
                  </a:lnTo>
                  <a:lnTo>
                    <a:pt x="1080" y="1872"/>
                  </a:lnTo>
                  <a:lnTo>
                    <a:pt x="1092" y="1870"/>
                  </a:lnTo>
                  <a:lnTo>
                    <a:pt x="1104" y="1866"/>
                  </a:lnTo>
                  <a:lnTo>
                    <a:pt x="1124" y="1854"/>
                  </a:lnTo>
                  <a:lnTo>
                    <a:pt x="1142" y="1840"/>
                  </a:lnTo>
                  <a:lnTo>
                    <a:pt x="1156" y="1822"/>
                  </a:lnTo>
                  <a:lnTo>
                    <a:pt x="1168" y="1800"/>
                  </a:lnTo>
                  <a:lnTo>
                    <a:pt x="1172" y="1790"/>
                  </a:lnTo>
                  <a:lnTo>
                    <a:pt x="1176" y="1778"/>
                  </a:lnTo>
                  <a:lnTo>
                    <a:pt x="1176" y="1766"/>
                  </a:lnTo>
                  <a:lnTo>
                    <a:pt x="1178" y="1754"/>
                  </a:lnTo>
                  <a:lnTo>
                    <a:pt x="1178" y="1754"/>
                  </a:lnTo>
                  <a:lnTo>
                    <a:pt x="1176" y="1740"/>
                  </a:lnTo>
                  <a:lnTo>
                    <a:pt x="1176" y="1728"/>
                  </a:lnTo>
                  <a:lnTo>
                    <a:pt x="1172" y="1718"/>
                  </a:lnTo>
                  <a:lnTo>
                    <a:pt x="1168" y="1706"/>
                  </a:lnTo>
                  <a:lnTo>
                    <a:pt x="1156" y="1686"/>
                  </a:lnTo>
                  <a:lnTo>
                    <a:pt x="1142" y="1668"/>
                  </a:lnTo>
                  <a:lnTo>
                    <a:pt x="1124" y="1652"/>
                  </a:lnTo>
                  <a:lnTo>
                    <a:pt x="1104" y="1642"/>
                  </a:lnTo>
                  <a:lnTo>
                    <a:pt x="1092" y="1636"/>
                  </a:lnTo>
                  <a:lnTo>
                    <a:pt x="1080" y="1634"/>
                  </a:lnTo>
                  <a:lnTo>
                    <a:pt x="1068" y="1632"/>
                  </a:lnTo>
                  <a:lnTo>
                    <a:pt x="1056" y="1632"/>
                  </a:lnTo>
                  <a:lnTo>
                    <a:pt x="1056" y="1632"/>
                  </a:lnTo>
                  <a:lnTo>
                    <a:pt x="1036" y="1632"/>
                  </a:lnTo>
                  <a:lnTo>
                    <a:pt x="1018" y="1638"/>
                  </a:lnTo>
                  <a:lnTo>
                    <a:pt x="1002" y="1644"/>
                  </a:lnTo>
                  <a:lnTo>
                    <a:pt x="986" y="1654"/>
                  </a:lnTo>
                  <a:lnTo>
                    <a:pt x="972" y="1664"/>
                  </a:lnTo>
                  <a:lnTo>
                    <a:pt x="960" y="1678"/>
                  </a:lnTo>
                  <a:lnTo>
                    <a:pt x="950" y="1694"/>
                  </a:lnTo>
                  <a:lnTo>
                    <a:pt x="942" y="1710"/>
                  </a:lnTo>
                  <a:lnTo>
                    <a:pt x="604" y="1710"/>
                  </a:lnTo>
                  <a:lnTo>
                    <a:pt x="604" y="2180"/>
                  </a:lnTo>
                  <a:lnTo>
                    <a:pt x="604" y="2180"/>
                  </a:lnTo>
                  <a:lnTo>
                    <a:pt x="580" y="2184"/>
                  </a:lnTo>
                  <a:lnTo>
                    <a:pt x="558" y="2186"/>
                  </a:lnTo>
                  <a:lnTo>
                    <a:pt x="536" y="2186"/>
                  </a:lnTo>
                  <a:lnTo>
                    <a:pt x="512" y="2186"/>
                  </a:lnTo>
                  <a:lnTo>
                    <a:pt x="490" y="2184"/>
                  </a:lnTo>
                  <a:lnTo>
                    <a:pt x="470" y="2182"/>
                  </a:lnTo>
                  <a:lnTo>
                    <a:pt x="448" y="2178"/>
                  </a:lnTo>
                  <a:lnTo>
                    <a:pt x="428" y="2172"/>
                  </a:lnTo>
                  <a:lnTo>
                    <a:pt x="406" y="2164"/>
                  </a:lnTo>
                  <a:lnTo>
                    <a:pt x="386" y="2156"/>
                  </a:lnTo>
                  <a:lnTo>
                    <a:pt x="368" y="2148"/>
                  </a:lnTo>
                  <a:lnTo>
                    <a:pt x="348" y="2138"/>
                  </a:lnTo>
                  <a:lnTo>
                    <a:pt x="330" y="2126"/>
                  </a:lnTo>
                  <a:lnTo>
                    <a:pt x="312" y="2114"/>
                  </a:lnTo>
                  <a:lnTo>
                    <a:pt x="280" y="2086"/>
                  </a:lnTo>
                  <a:lnTo>
                    <a:pt x="250" y="2054"/>
                  </a:lnTo>
                  <a:lnTo>
                    <a:pt x="222" y="2020"/>
                  </a:lnTo>
                  <a:lnTo>
                    <a:pt x="198" y="1984"/>
                  </a:lnTo>
                  <a:lnTo>
                    <a:pt x="178" y="1942"/>
                  </a:lnTo>
                  <a:lnTo>
                    <a:pt x="162" y="1900"/>
                  </a:lnTo>
                  <a:lnTo>
                    <a:pt x="152" y="1856"/>
                  </a:lnTo>
                  <a:lnTo>
                    <a:pt x="146" y="1832"/>
                  </a:lnTo>
                  <a:lnTo>
                    <a:pt x="144" y="1810"/>
                  </a:lnTo>
                  <a:lnTo>
                    <a:pt x="142" y="1786"/>
                  </a:lnTo>
                  <a:lnTo>
                    <a:pt x="142" y="1762"/>
                  </a:lnTo>
                  <a:lnTo>
                    <a:pt x="142" y="1762"/>
                  </a:lnTo>
                  <a:lnTo>
                    <a:pt x="142" y="1734"/>
                  </a:lnTo>
                  <a:lnTo>
                    <a:pt x="144" y="1706"/>
                  </a:lnTo>
                  <a:lnTo>
                    <a:pt x="148" y="1680"/>
                  </a:lnTo>
                  <a:lnTo>
                    <a:pt x="154" y="1654"/>
                  </a:lnTo>
                  <a:lnTo>
                    <a:pt x="162" y="1628"/>
                  </a:lnTo>
                  <a:lnTo>
                    <a:pt x="170" y="1604"/>
                  </a:lnTo>
                  <a:lnTo>
                    <a:pt x="178" y="1580"/>
                  </a:lnTo>
                  <a:lnTo>
                    <a:pt x="190" y="1556"/>
                  </a:lnTo>
                  <a:lnTo>
                    <a:pt x="202" y="1534"/>
                  </a:lnTo>
                  <a:lnTo>
                    <a:pt x="216" y="1512"/>
                  </a:lnTo>
                  <a:lnTo>
                    <a:pt x="230" y="1492"/>
                  </a:lnTo>
                  <a:lnTo>
                    <a:pt x="244" y="1474"/>
                  </a:lnTo>
                  <a:lnTo>
                    <a:pt x="262" y="1454"/>
                  </a:lnTo>
                  <a:lnTo>
                    <a:pt x="278" y="1438"/>
                  </a:lnTo>
                  <a:lnTo>
                    <a:pt x="296" y="1422"/>
                  </a:lnTo>
                  <a:lnTo>
                    <a:pt x="316" y="1406"/>
                  </a:lnTo>
                  <a:lnTo>
                    <a:pt x="316" y="1406"/>
                  </a:lnTo>
                  <a:lnTo>
                    <a:pt x="288" y="1384"/>
                  </a:lnTo>
                  <a:lnTo>
                    <a:pt x="260" y="1358"/>
                  </a:lnTo>
                  <a:lnTo>
                    <a:pt x="236" y="1330"/>
                  </a:lnTo>
                  <a:lnTo>
                    <a:pt x="214" y="1298"/>
                  </a:lnTo>
                  <a:lnTo>
                    <a:pt x="194" y="1264"/>
                  </a:lnTo>
                  <a:lnTo>
                    <a:pt x="176" y="1228"/>
                  </a:lnTo>
                  <a:lnTo>
                    <a:pt x="162" y="1190"/>
                  </a:lnTo>
                  <a:lnTo>
                    <a:pt x="152" y="1150"/>
                  </a:lnTo>
                  <a:lnTo>
                    <a:pt x="330" y="1150"/>
                  </a:lnTo>
                  <a:lnTo>
                    <a:pt x="330" y="1762"/>
                  </a:lnTo>
                  <a:lnTo>
                    <a:pt x="330" y="1762"/>
                  </a:lnTo>
                  <a:lnTo>
                    <a:pt x="308" y="1772"/>
                  </a:lnTo>
                  <a:lnTo>
                    <a:pt x="290" y="1786"/>
                  </a:lnTo>
                  <a:lnTo>
                    <a:pt x="276" y="1802"/>
                  </a:lnTo>
                  <a:lnTo>
                    <a:pt x="266" y="1820"/>
                  </a:lnTo>
                  <a:lnTo>
                    <a:pt x="258" y="1838"/>
                  </a:lnTo>
                  <a:lnTo>
                    <a:pt x="254" y="1858"/>
                  </a:lnTo>
                  <a:lnTo>
                    <a:pt x="252" y="1878"/>
                  </a:lnTo>
                  <a:lnTo>
                    <a:pt x="254" y="1898"/>
                  </a:lnTo>
                  <a:lnTo>
                    <a:pt x="260" y="1918"/>
                  </a:lnTo>
                  <a:lnTo>
                    <a:pt x="268" y="1936"/>
                  </a:lnTo>
                  <a:lnTo>
                    <a:pt x="280" y="1952"/>
                  </a:lnTo>
                  <a:lnTo>
                    <a:pt x="292" y="1968"/>
                  </a:lnTo>
                  <a:lnTo>
                    <a:pt x="310" y="1980"/>
                  </a:lnTo>
                  <a:lnTo>
                    <a:pt x="328" y="1990"/>
                  </a:lnTo>
                  <a:lnTo>
                    <a:pt x="350" y="1996"/>
                  </a:lnTo>
                  <a:lnTo>
                    <a:pt x="374" y="1998"/>
                  </a:lnTo>
                  <a:lnTo>
                    <a:pt x="374" y="1998"/>
                  </a:lnTo>
                  <a:lnTo>
                    <a:pt x="398" y="1996"/>
                  </a:lnTo>
                  <a:lnTo>
                    <a:pt x="420" y="1990"/>
                  </a:lnTo>
                  <a:lnTo>
                    <a:pt x="438" y="1980"/>
                  </a:lnTo>
                  <a:lnTo>
                    <a:pt x="456" y="1968"/>
                  </a:lnTo>
                  <a:lnTo>
                    <a:pt x="470" y="1952"/>
                  </a:lnTo>
                  <a:lnTo>
                    <a:pt x="480" y="1936"/>
                  </a:lnTo>
                  <a:lnTo>
                    <a:pt x="488" y="1918"/>
                  </a:lnTo>
                  <a:lnTo>
                    <a:pt x="494" y="1898"/>
                  </a:lnTo>
                  <a:lnTo>
                    <a:pt x="496" y="1878"/>
                  </a:lnTo>
                  <a:lnTo>
                    <a:pt x="494" y="1858"/>
                  </a:lnTo>
                  <a:lnTo>
                    <a:pt x="490" y="1838"/>
                  </a:lnTo>
                  <a:lnTo>
                    <a:pt x="482" y="1820"/>
                  </a:lnTo>
                  <a:lnTo>
                    <a:pt x="472" y="1802"/>
                  </a:lnTo>
                  <a:lnTo>
                    <a:pt x="458" y="1786"/>
                  </a:lnTo>
                  <a:lnTo>
                    <a:pt x="440" y="1772"/>
                  </a:lnTo>
                  <a:lnTo>
                    <a:pt x="418" y="1762"/>
                  </a:lnTo>
                  <a:lnTo>
                    <a:pt x="418" y="1150"/>
                  </a:lnTo>
                  <a:lnTo>
                    <a:pt x="1026" y="1150"/>
                  </a:lnTo>
                  <a:lnTo>
                    <a:pt x="1026" y="1150"/>
                  </a:lnTo>
                  <a:lnTo>
                    <a:pt x="1036" y="1172"/>
                  </a:lnTo>
                  <a:lnTo>
                    <a:pt x="1050" y="1190"/>
                  </a:lnTo>
                  <a:lnTo>
                    <a:pt x="1066" y="1204"/>
                  </a:lnTo>
                  <a:lnTo>
                    <a:pt x="1084" y="1214"/>
                  </a:lnTo>
                  <a:lnTo>
                    <a:pt x="1102" y="1222"/>
                  </a:lnTo>
                  <a:lnTo>
                    <a:pt x="1122" y="1226"/>
                  </a:lnTo>
                  <a:lnTo>
                    <a:pt x="1142" y="1228"/>
                  </a:lnTo>
                  <a:lnTo>
                    <a:pt x="1162" y="1226"/>
                  </a:lnTo>
                  <a:lnTo>
                    <a:pt x="1182" y="1220"/>
                  </a:lnTo>
                  <a:lnTo>
                    <a:pt x="1200" y="1212"/>
                  </a:lnTo>
                  <a:lnTo>
                    <a:pt x="1216" y="1200"/>
                  </a:lnTo>
                  <a:lnTo>
                    <a:pt x="1232" y="1188"/>
                  </a:lnTo>
                  <a:lnTo>
                    <a:pt x="1244" y="1170"/>
                  </a:lnTo>
                  <a:lnTo>
                    <a:pt x="1254" y="1152"/>
                  </a:lnTo>
                  <a:lnTo>
                    <a:pt x="1260" y="1130"/>
                  </a:lnTo>
                  <a:lnTo>
                    <a:pt x="1262" y="1106"/>
                  </a:lnTo>
                  <a:lnTo>
                    <a:pt x="1262" y="1106"/>
                  </a:lnTo>
                  <a:lnTo>
                    <a:pt x="1260" y="1086"/>
                  </a:lnTo>
                  <a:lnTo>
                    <a:pt x="1256" y="1068"/>
                  </a:lnTo>
                  <a:lnTo>
                    <a:pt x="1248" y="1052"/>
                  </a:lnTo>
                  <a:lnTo>
                    <a:pt x="1240" y="1036"/>
                  </a:lnTo>
                  <a:lnTo>
                    <a:pt x="1228" y="1022"/>
                  </a:lnTo>
                  <a:lnTo>
                    <a:pt x="1216" y="1010"/>
                  </a:lnTo>
                  <a:lnTo>
                    <a:pt x="1200" y="1000"/>
                  </a:lnTo>
                  <a:lnTo>
                    <a:pt x="1184" y="992"/>
                  </a:lnTo>
                  <a:lnTo>
                    <a:pt x="1184" y="202"/>
                  </a:lnTo>
                  <a:lnTo>
                    <a:pt x="1184" y="202"/>
                  </a:lnTo>
                  <a:lnTo>
                    <a:pt x="1202" y="216"/>
                  </a:lnTo>
                  <a:lnTo>
                    <a:pt x="1220" y="234"/>
                  </a:lnTo>
                  <a:lnTo>
                    <a:pt x="1236" y="252"/>
                  </a:lnTo>
                  <a:lnTo>
                    <a:pt x="1252" y="272"/>
                  </a:lnTo>
                  <a:lnTo>
                    <a:pt x="1266" y="292"/>
                  </a:lnTo>
                  <a:lnTo>
                    <a:pt x="1280" y="314"/>
                  </a:lnTo>
                  <a:lnTo>
                    <a:pt x="1294" y="336"/>
                  </a:lnTo>
                  <a:lnTo>
                    <a:pt x="1304" y="360"/>
                  </a:lnTo>
                  <a:lnTo>
                    <a:pt x="1316" y="386"/>
                  </a:lnTo>
                  <a:lnTo>
                    <a:pt x="1324" y="412"/>
                  </a:lnTo>
                  <a:lnTo>
                    <a:pt x="1332" y="440"/>
                  </a:lnTo>
                  <a:lnTo>
                    <a:pt x="1338" y="466"/>
                  </a:lnTo>
                  <a:lnTo>
                    <a:pt x="1344" y="496"/>
                  </a:lnTo>
                  <a:lnTo>
                    <a:pt x="1348" y="524"/>
                  </a:lnTo>
                  <a:lnTo>
                    <a:pt x="1350" y="554"/>
                  </a:lnTo>
                  <a:lnTo>
                    <a:pt x="1350" y="584"/>
                  </a:lnTo>
                  <a:close/>
                  <a:moveTo>
                    <a:pt x="1096" y="624"/>
                  </a:moveTo>
                  <a:lnTo>
                    <a:pt x="1096" y="992"/>
                  </a:lnTo>
                  <a:lnTo>
                    <a:pt x="1096" y="992"/>
                  </a:lnTo>
                  <a:lnTo>
                    <a:pt x="1084" y="998"/>
                  </a:lnTo>
                  <a:lnTo>
                    <a:pt x="1074" y="1004"/>
                  </a:lnTo>
                  <a:lnTo>
                    <a:pt x="1064" y="1012"/>
                  </a:lnTo>
                  <a:lnTo>
                    <a:pt x="1054" y="1020"/>
                  </a:lnTo>
                  <a:lnTo>
                    <a:pt x="1046" y="1030"/>
                  </a:lnTo>
                  <a:lnTo>
                    <a:pt x="1038" y="1040"/>
                  </a:lnTo>
                  <a:lnTo>
                    <a:pt x="1032" y="1050"/>
                  </a:lnTo>
                  <a:lnTo>
                    <a:pt x="1026" y="1062"/>
                  </a:lnTo>
                  <a:lnTo>
                    <a:pt x="822" y="1062"/>
                  </a:lnTo>
                  <a:lnTo>
                    <a:pt x="822" y="952"/>
                  </a:lnTo>
                  <a:lnTo>
                    <a:pt x="822" y="952"/>
                  </a:lnTo>
                  <a:lnTo>
                    <a:pt x="844" y="940"/>
                  </a:lnTo>
                  <a:lnTo>
                    <a:pt x="862" y="928"/>
                  </a:lnTo>
                  <a:lnTo>
                    <a:pt x="876" y="912"/>
                  </a:lnTo>
                  <a:lnTo>
                    <a:pt x="888" y="894"/>
                  </a:lnTo>
                  <a:lnTo>
                    <a:pt x="894" y="876"/>
                  </a:lnTo>
                  <a:lnTo>
                    <a:pt x="898" y="856"/>
                  </a:lnTo>
                  <a:lnTo>
                    <a:pt x="900" y="836"/>
                  </a:lnTo>
                  <a:lnTo>
                    <a:pt x="898" y="816"/>
                  </a:lnTo>
                  <a:lnTo>
                    <a:pt x="892" y="796"/>
                  </a:lnTo>
                  <a:lnTo>
                    <a:pt x="884" y="778"/>
                  </a:lnTo>
                  <a:lnTo>
                    <a:pt x="874" y="760"/>
                  </a:lnTo>
                  <a:lnTo>
                    <a:pt x="860" y="746"/>
                  </a:lnTo>
                  <a:lnTo>
                    <a:pt x="842" y="734"/>
                  </a:lnTo>
                  <a:lnTo>
                    <a:pt x="824" y="724"/>
                  </a:lnTo>
                  <a:lnTo>
                    <a:pt x="802" y="718"/>
                  </a:lnTo>
                  <a:lnTo>
                    <a:pt x="778" y="716"/>
                  </a:lnTo>
                  <a:lnTo>
                    <a:pt x="778" y="716"/>
                  </a:lnTo>
                  <a:lnTo>
                    <a:pt x="754" y="718"/>
                  </a:lnTo>
                  <a:lnTo>
                    <a:pt x="732" y="724"/>
                  </a:lnTo>
                  <a:lnTo>
                    <a:pt x="714" y="734"/>
                  </a:lnTo>
                  <a:lnTo>
                    <a:pt x="698" y="746"/>
                  </a:lnTo>
                  <a:lnTo>
                    <a:pt x="684" y="760"/>
                  </a:lnTo>
                  <a:lnTo>
                    <a:pt x="672" y="778"/>
                  </a:lnTo>
                  <a:lnTo>
                    <a:pt x="664" y="796"/>
                  </a:lnTo>
                  <a:lnTo>
                    <a:pt x="658" y="816"/>
                  </a:lnTo>
                  <a:lnTo>
                    <a:pt x="656" y="836"/>
                  </a:lnTo>
                  <a:lnTo>
                    <a:pt x="658" y="856"/>
                  </a:lnTo>
                  <a:lnTo>
                    <a:pt x="662" y="876"/>
                  </a:lnTo>
                  <a:lnTo>
                    <a:pt x="670" y="894"/>
                  </a:lnTo>
                  <a:lnTo>
                    <a:pt x="680" y="912"/>
                  </a:lnTo>
                  <a:lnTo>
                    <a:pt x="694" y="928"/>
                  </a:lnTo>
                  <a:lnTo>
                    <a:pt x="712" y="940"/>
                  </a:lnTo>
                  <a:lnTo>
                    <a:pt x="734" y="952"/>
                  </a:lnTo>
                  <a:lnTo>
                    <a:pt x="734" y="1062"/>
                  </a:lnTo>
                  <a:lnTo>
                    <a:pt x="142" y="1062"/>
                  </a:lnTo>
                  <a:lnTo>
                    <a:pt x="142" y="1062"/>
                  </a:lnTo>
                  <a:lnTo>
                    <a:pt x="142" y="1034"/>
                  </a:lnTo>
                  <a:lnTo>
                    <a:pt x="144" y="1004"/>
                  </a:lnTo>
                  <a:lnTo>
                    <a:pt x="148" y="978"/>
                  </a:lnTo>
                  <a:lnTo>
                    <a:pt x="152" y="950"/>
                  </a:lnTo>
                  <a:lnTo>
                    <a:pt x="160" y="924"/>
                  </a:lnTo>
                  <a:lnTo>
                    <a:pt x="168" y="898"/>
                  </a:lnTo>
                  <a:lnTo>
                    <a:pt x="176" y="874"/>
                  </a:lnTo>
                  <a:lnTo>
                    <a:pt x="188" y="852"/>
                  </a:lnTo>
                  <a:lnTo>
                    <a:pt x="200" y="828"/>
                  </a:lnTo>
                  <a:lnTo>
                    <a:pt x="212" y="806"/>
                  </a:lnTo>
                  <a:lnTo>
                    <a:pt x="228" y="786"/>
                  </a:lnTo>
                  <a:lnTo>
                    <a:pt x="242" y="766"/>
                  </a:lnTo>
                  <a:lnTo>
                    <a:pt x="258" y="748"/>
                  </a:lnTo>
                  <a:lnTo>
                    <a:pt x="276" y="730"/>
                  </a:lnTo>
                  <a:lnTo>
                    <a:pt x="294" y="714"/>
                  </a:lnTo>
                  <a:lnTo>
                    <a:pt x="314" y="700"/>
                  </a:lnTo>
                  <a:lnTo>
                    <a:pt x="334" y="686"/>
                  </a:lnTo>
                  <a:lnTo>
                    <a:pt x="354" y="674"/>
                  </a:lnTo>
                  <a:lnTo>
                    <a:pt x="376" y="662"/>
                  </a:lnTo>
                  <a:lnTo>
                    <a:pt x="398" y="654"/>
                  </a:lnTo>
                  <a:lnTo>
                    <a:pt x="420" y="646"/>
                  </a:lnTo>
                  <a:lnTo>
                    <a:pt x="442" y="638"/>
                  </a:lnTo>
                  <a:lnTo>
                    <a:pt x="466" y="632"/>
                  </a:lnTo>
                  <a:lnTo>
                    <a:pt x="490" y="630"/>
                  </a:lnTo>
                  <a:lnTo>
                    <a:pt x="512" y="628"/>
                  </a:lnTo>
                  <a:lnTo>
                    <a:pt x="536" y="626"/>
                  </a:lnTo>
                  <a:lnTo>
                    <a:pt x="562" y="628"/>
                  </a:lnTo>
                  <a:lnTo>
                    <a:pt x="586" y="630"/>
                  </a:lnTo>
                  <a:lnTo>
                    <a:pt x="610" y="636"/>
                  </a:lnTo>
                  <a:lnTo>
                    <a:pt x="634" y="642"/>
                  </a:lnTo>
                  <a:lnTo>
                    <a:pt x="658" y="650"/>
                  </a:lnTo>
                  <a:lnTo>
                    <a:pt x="682" y="660"/>
                  </a:lnTo>
                  <a:lnTo>
                    <a:pt x="682" y="660"/>
                  </a:lnTo>
                  <a:lnTo>
                    <a:pt x="680" y="630"/>
                  </a:lnTo>
                  <a:lnTo>
                    <a:pt x="678" y="602"/>
                  </a:lnTo>
                  <a:lnTo>
                    <a:pt x="678" y="574"/>
                  </a:lnTo>
                  <a:lnTo>
                    <a:pt x="678" y="546"/>
                  </a:lnTo>
                  <a:lnTo>
                    <a:pt x="682" y="518"/>
                  </a:lnTo>
                  <a:lnTo>
                    <a:pt x="684" y="490"/>
                  </a:lnTo>
                  <a:lnTo>
                    <a:pt x="690" y="464"/>
                  </a:lnTo>
                  <a:lnTo>
                    <a:pt x="696" y="438"/>
                  </a:lnTo>
                  <a:lnTo>
                    <a:pt x="704" y="412"/>
                  </a:lnTo>
                  <a:lnTo>
                    <a:pt x="712" y="388"/>
                  </a:lnTo>
                  <a:lnTo>
                    <a:pt x="722" y="364"/>
                  </a:lnTo>
                  <a:lnTo>
                    <a:pt x="732" y="342"/>
                  </a:lnTo>
                  <a:lnTo>
                    <a:pt x="744" y="320"/>
                  </a:lnTo>
                  <a:lnTo>
                    <a:pt x="756" y="300"/>
                  </a:lnTo>
                  <a:lnTo>
                    <a:pt x="770" y="280"/>
                  </a:lnTo>
                  <a:lnTo>
                    <a:pt x="784" y="260"/>
                  </a:lnTo>
                  <a:lnTo>
                    <a:pt x="800" y="242"/>
                  </a:lnTo>
                  <a:lnTo>
                    <a:pt x="816" y="226"/>
                  </a:lnTo>
                  <a:lnTo>
                    <a:pt x="832" y="212"/>
                  </a:lnTo>
                  <a:lnTo>
                    <a:pt x="850" y="198"/>
                  </a:lnTo>
                  <a:lnTo>
                    <a:pt x="868" y="184"/>
                  </a:lnTo>
                  <a:lnTo>
                    <a:pt x="886" y="174"/>
                  </a:lnTo>
                  <a:lnTo>
                    <a:pt x="904" y="164"/>
                  </a:lnTo>
                  <a:lnTo>
                    <a:pt x="924" y="156"/>
                  </a:lnTo>
                  <a:lnTo>
                    <a:pt x="944" y="150"/>
                  </a:lnTo>
                  <a:lnTo>
                    <a:pt x="966" y="146"/>
                  </a:lnTo>
                  <a:lnTo>
                    <a:pt x="986" y="142"/>
                  </a:lnTo>
                  <a:lnTo>
                    <a:pt x="1008" y="140"/>
                  </a:lnTo>
                  <a:lnTo>
                    <a:pt x="1030" y="142"/>
                  </a:lnTo>
                  <a:lnTo>
                    <a:pt x="1052" y="144"/>
                  </a:lnTo>
                  <a:lnTo>
                    <a:pt x="1074" y="148"/>
                  </a:lnTo>
                  <a:lnTo>
                    <a:pt x="1096" y="154"/>
                  </a:lnTo>
                  <a:lnTo>
                    <a:pt x="1096" y="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latin typeface="+mj-lt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45243B81-D1CF-1287-CDA0-51786AA70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295" y="2590800"/>
              <a:ext cx="1334411" cy="2520156"/>
            </a:xfrm>
            <a:custGeom>
              <a:avLst/>
              <a:gdLst>
                <a:gd name="T0" fmla="*/ 1216 w 1490"/>
                <a:gd name="T1" fmla="*/ 2260 h 2814"/>
                <a:gd name="T2" fmla="*/ 1438 w 1490"/>
                <a:gd name="T3" fmla="*/ 2008 h 2814"/>
                <a:gd name="T4" fmla="*/ 1484 w 1490"/>
                <a:gd name="T5" fmla="*/ 1668 h 2814"/>
                <a:gd name="T6" fmla="*/ 1400 w 1490"/>
                <a:gd name="T7" fmla="*/ 1370 h 2814"/>
                <a:gd name="T8" fmla="*/ 1490 w 1490"/>
                <a:gd name="T9" fmla="*/ 1024 h 2814"/>
                <a:gd name="T10" fmla="*/ 1426 w 1490"/>
                <a:gd name="T11" fmla="*/ 780 h 2814"/>
                <a:gd name="T12" fmla="*/ 1274 w 1490"/>
                <a:gd name="T13" fmla="*/ 596 h 2814"/>
                <a:gd name="T14" fmla="*/ 1058 w 1490"/>
                <a:gd name="T15" fmla="*/ 496 h 2814"/>
                <a:gd name="T16" fmla="*/ 888 w 1490"/>
                <a:gd name="T17" fmla="*/ 288 h 2814"/>
                <a:gd name="T18" fmla="*/ 644 w 1490"/>
                <a:gd name="T19" fmla="*/ 34 h 2814"/>
                <a:gd name="T20" fmla="*/ 316 w 1490"/>
                <a:gd name="T21" fmla="*/ 36 h 2814"/>
                <a:gd name="T22" fmla="*/ 62 w 1490"/>
                <a:gd name="T23" fmla="*/ 294 h 2814"/>
                <a:gd name="T24" fmla="*/ 0 w 1490"/>
                <a:gd name="T25" fmla="*/ 2228 h 2814"/>
                <a:gd name="T26" fmla="*/ 50 w 1490"/>
                <a:gd name="T27" fmla="*/ 2490 h 2814"/>
                <a:gd name="T28" fmla="*/ 180 w 1490"/>
                <a:gd name="T29" fmla="*/ 2686 h 2814"/>
                <a:gd name="T30" fmla="*/ 364 w 1490"/>
                <a:gd name="T31" fmla="*/ 2796 h 2814"/>
                <a:gd name="T32" fmla="*/ 564 w 1490"/>
                <a:gd name="T33" fmla="*/ 2804 h 2814"/>
                <a:gd name="T34" fmla="*/ 870 w 1490"/>
                <a:gd name="T35" fmla="*/ 2562 h 2814"/>
                <a:gd name="T36" fmla="*/ 710 w 1490"/>
                <a:gd name="T37" fmla="*/ 1450 h 2814"/>
                <a:gd name="T38" fmla="*/ 866 w 1490"/>
                <a:gd name="T39" fmla="*/ 1520 h 2814"/>
                <a:gd name="T40" fmla="*/ 944 w 1490"/>
                <a:gd name="T41" fmla="*/ 1382 h 2814"/>
                <a:gd name="T42" fmla="*/ 806 w 1490"/>
                <a:gd name="T43" fmla="*/ 1286 h 2814"/>
                <a:gd name="T44" fmla="*/ 348 w 1490"/>
                <a:gd name="T45" fmla="*/ 712 h 2814"/>
                <a:gd name="T46" fmla="*/ 484 w 1490"/>
                <a:gd name="T47" fmla="*/ 788 h 2814"/>
                <a:gd name="T48" fmla="*/ 584 w 1490"/>
                <a:gd name="T49" fmla="*/ 668 h 2814"/>
                <a:gd name="T50" fmla="*/ 464 w 1490"/>
                <a:gd name="T51" fmla="*/ 548 h 2814"/>
                <a:gd name="T52" fmla="*/ 140 w 1490"/>
                <a:gd name="T53" fmla="*/ 584 h 2814"/>
                <a:gd name="T54" fmla="*/ 240 w 1490"/>
                <a:gd name="T55" fmla="*/ 270 h 2814"/>
                <a:gd name="T56" fmla="*/ 478 w 1490"/>
                <a:gd name="T57" fmla="*/ 140 h 2814"/>
                <a:gd name="T58" fmla="*/ 702 w 1490"/>
                <a:gd name="T59" fmla="*/ 252 h 2814"/>
                <a:gd name="T60" fmla="*/ 550 w 1490"/>
                <a:gd name="T61" fmla="*/ 1016 h 2814"/>
                <a:gd name="T62" fmla="*/ 414 w 1490"/>
                <a:gd name="T63" fmla="*/ 940 h 2814"/>
                <a:gd name="T64" fmla="*/ 314 w 1490"/>
                <a:gd name="T65" fmla="*/ 1060 h 2814"/>
                <a:gd name="T66" fmla="*/ 434 w 1490"/>
                <a:gd name="T67" fmla="*/ 1182 h 2814"/>
                <a:gd name="T68" fmla="*/ 888 w 1490"/>
                <a:gd name="T69" fmla="*/ 1016 h 2814"/>
                <a:gd name="T70" fmla="*/ 1044 w 1490"/>
                <a:gd name="T71" fmla="*/ 636 h 2814"/>
                <a:gd name="T72" fmla="*/ 1242 w 1490"/>
                <a:gd name="T73" fmla="*/ 758 h 2814"/>
                <a:gd name="T74" fmla="*/ 1350 w 1490"/>
                <a:gd name="T75" fmla="*/ 1052 h 2814"/>
                <a:gd name="T76" fmla="*/ 1302 w 1490"/>
                <a:gd name="T77" fmla="*/ 1258 h 2814"/>
                <a:gd name="T78" fmla="*/ 1176 w 1490"/>
                <a:gd name="T79" fmla="*/ 1406 h 2814"/>
                <a:gd name="T80" fmla="*/ 1162 w 1490"/>
                <a:gd name="T81" fmla="*/ 1664 h 2814"/>
                <a:gd name="T82" fmla="*/ 1238 w 1490"/>
                <a:gd name="T83" fmla="*/ 958 h 2814"/>
                <a:gd name="T84" fmla="*/ 1186 w 1490"/>
                <a:gd name="T85" fmla="*/ 838 h 2814"/>
                <a:gd name="T86" fmla="*/ 1082 w 1490"/>
                <a:gd name="T87" fmla="*/ 822 h 2814"/>
                <a:gd name="T88" fmla="*/ 996 w 1490"/>
                <a:gd name="T89" fmla="*/ 938 h 2814"/>
                <a:gd name="T90" fmla="*/ 1074 w 1490"/>
                <a:gd name="T91" fmla="*/ 1052 h 2814"/>
                <a:gd name="T92" fmla="*/ 370 w 1490"/>
                <a:gd name="T93" fmla="*/ 1586 h 2814"/>
                <a:gd name="T94" fmla="*/ 232 w 1490"/>
                <a:gd name="T95" fmla="*/ 1684 h 2814"/>
                <a:gd name="T96" fmla="*/ 292 w 1490"/>
                <a:gd name="T97" fmla="*/ 1814 h 2814"/>
                <a:gd name="T98" fmla="*/ 212 w 1490"/>
                <a:gd name="T99" fmla="*/ 2500 h 2814"/>
                <a:gd name="T100" fmla="*/ 142 w 1490"/>
                <a:gd name="T101" fmla="*/ 2260 h 2814"/>
                <a:gd name="T102" fmla="*/ 454 w 1490"/>
                <a:gd name="T103" fmla="*/ 1774 h 2814"/>
                <a:gd name="T104" fmla="*/ 604 w 1490"/>
                <a:gd name="T105" fmla="*/ 1920 h 2814"/>
                <a:gd name="T106" fmla="*/ 648 w 1490"/>
                <a:gd name="T107" fmla="*/ 2080 h 2814"/>
                <a:gd name="T108" fmla="*/ 808 w 1490"/>
                <a:gd name="T109" fmla="*/ 2052 h 2814"/>
                <a:gd name="T110" fmla="*/ 798 w 1490"/>
                <a:gd name="T111" fmla="*/ 1886 h 2814"/>
                <a:gd name="T112" fmla="*/ 1340 w 1490"/>
                <a:gd name="T113" fmla="*/ 1864 h 2814"/>
                <a:gd name="T114" fmla="*/ 1232 w 1490"/>
                <a:gd name="T115" fmla="*/ 2066 h 2814"/>
                <a:gd name="T116" fmla="*/ 1050 w 1490"/>
                <a:gd name="T117" fmla="*/ 2176 h 2814"/>
                <a:gd name="T118" fmla="*/ 834 w 1490"/>
                <a:gd name="T119" fmla="*/ 2164 h 2814"/>
                <a:gd name="T120" fmla="*/ 802 w 1490"/>
                <a:gd name="T121" fmla="*/ 2350 h 2814"/>
                <a:gd name="T122" fmla="*/ 706 w 1490"/>
                <a:gd name="T123" fmla="*/ 2554 h 2814"/>
                <a:gd name="T124" fmla="*/ 546 w 1490"/>
                <a:gd name="T125" fmla="*/ 2664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0" h="2814">
                  <a:moveTo>
                    <a:pt x="948" y="2326"/>
                  </a:moveTo>
                  <a:lnTo>
                    <a:pt x="948" y="2326"/>
                  </a:lnTo>
                  <a:lnTo>
                    <a:pt x="990" y="2326"/>
                  </a:lnTo>
                  <a:lnTo>
                    <a:pt x="1032" y="2322"/>
                  </a:lnTo>
                  <a:lnTo>
                    <a:pt x="1072" y="2316"/>
                  </a:lnTo>
                  <a:lnTo>
                    <a:pt x="1110" y="2306"/>
                  </a:lnTo>
                  <a:lnTo>
                    <a:pt x="1146" y="2292"/>
                  </a:lnTo>
                  <a:lnTo>
                    <a:pt x="1182" y="2278"/>
                  </a:lnTo>
                  <a:lnTo>
                    <a:pt x="1216" y="2260"/>
                  </a:lnTo>
                  <a:lnTo>
                    <a:pt x="1248" y="2238"/>
                  </a:lnTo>
                  <a:lnTo>
                    <a:pt x="1278" y="2216"/>
                  </a:lnTo>
                  <a:lnTo>
                    <a:pt x="1306" y="2192"/>
                  </a:lnTo>
                  <a:lnTo>
                    <a:pt x="1334" y="2166"/>
                  </a:lnTo>
                  <a:lnTo>
                    <a:pt x="1358" y="2136"/>
                  </a:lnTo>
                  <a:lnTo>
                    <a:pt x="1380" y="2106"/>
                  </a:lnTo>
                  <a:lnTo>
                    <a:pt x="1402" y="2076"/>
                  </a:lnTo>
                  <a:lnTo>
                    <a:pt x="1420" y="2042"/>
                  </a:lnTo>
                  <a:lnTo>
                    <a:pt x="1438" y="2008"/>
                  </a:lnTo>
                  <a:lnTo>
                    <a:pt x="1452" y="1972"/>
                  </a:lnTo>
                  <a:lnTo>
                    <a:pt x="1464" y="1936"/>
                  </a:lnTo>
                  <a:lnTo>
                    <a:pt x="1474" y="1900"/>
                  </a:lnTo>
                  <a:lnTo>
                    <a:pt x="1482" y="1862"/>
                  </a:lnTo>
                  <a:lnTo>
                    <a:pt x="1488" y="1824"/>
                  </a:lnTo>
                  <a:lnTo>
                    <a:pt x="1490" y="1784"/>
                  </a:lnTo>
                  <a:lnTo>
                    <a:pt x="1490" y="1746"/>
                  </a:lnTo>
                  <a:lnTo>
                    <a:pt x="1488" y="1706"/>
                  </a:lnTo>
                  <a:lnTo>
                    <a:pt x="1484" y="1668"/>
                  </a:lnTo>
                  <a:lnTo>
                    <a:pt x="1476" y="1628"/>
                  </a:lnTo>
                  <a:lnTo>
                    <a:pt x="1466" y="1590"/>
                  </a:lnTo>
                  <a:lnTo>
                    <a:pt x="1454" y="1552"/>
                  </a:lnTo>
                  <a:lnTo>
                    <a:pt x="1438" y="1514"/>
                  </a:lnTo>
                  <a:lnTo>
                    <a:pt x="1420" y="1478"/>
                  </a:lnTo>
                  <a:lnTo>
                    <a:pt x="1398" y="1442"/>
                  </a:lnTo>
                  <a:lnTo>
                    <a:pt x="1374" y="1406"/>
                  </a:lnTo>
                  <a:lnTo>
                    <a:pt x="1374" y="1406"/>
                  </a:lnTo>
                  <a:lnTo>
                    <a:pt x="1400" y="1370"/>
                  </a:lnTo>
                  <a:lnTo>
                    <a:pt x="1422" y="1330"/>
                  </a:lnTo>
                  <a:lnTo>
                    <a:pt x="1442" y="1288"/>
                  </a:lnTo>
                  <a:lnTo>
                    <a:pt x="1460" y="1244"/>
                  </a:lnTo>
                  <a:lnTo>
                    <a:pt x="1474" y="1198"/>
                  </a:lnTo>
                  <a:lnTo>
                    <a:pt x="1482" y="1150"/>
                  </a:lnTo>
                  <a:lnTo>
                    <a:pt x="1488" y="1102"/>
                  </a:lnTo>
                  <a:lnTo>
                    <a:pt x="1490" y="1052"/>
                  </a:lnTo>
                  <a:lnTo>
                    <a:pt x="1490" y="1052"/>
                  </a:lnTo>
                  <a:lnTo>
                    <a:pt x="1490" y="1024"/>
                  </a:lnTo>
                  <a:lnTo>
                    <a:pt x="1488" y="994"/>
                  </a:lnTo>
                  <a:lnTo>
                    <a:pt x="1484" y="966"/>
                  </a:lnTo>
                  <a:lnTo>
                    <a:pt x="1480" y="938"/>
                  </a:lnTo>
                  <a:lnTo>
                    <a:pt x="1474" y="910"/>
                  </a:lnTo>
                  <a:lnTo>
                    <a:pt x="1466" y="884"/>
                  </a:lnTo>
                  <a:lnTo>
                    <a:pt x="1458" y="856"/>
                  </a:lnTo>
                  <a:lnTo>
                    <a:pt x="1448" y="830"/>
                  </a:lnTo>
                  <a:lnTo>
                    <a:pt x="1438" y="806"/>
                  </a:lnTo>
                  <a:lnTo>
                    <a:pt x="1426" y="780"/>
                  </a:lnTo>
                  <a:lnTo>
                    <a:pt x="1412" y="756"/>
                  </a:lnTo>
                  <a:lnTo>
                    <a:pt x="1398" y="734"/>
                  </a:lnTo>
                  <a:lnTo>
                    <a:pt x="1384" y="712"/>
                  </a:lnTo>
                  <a:lnTo>
                    <a:pt x="1368" y="690"/>
                  </a:lnTo>
                  <a:lnTo>
                    <a:pt x="1350" y="668"/>
                  </a:lnTo>
                  <a:lnTo>
                    <a:pt x="1332" y="650"/>
                  </a:lnTo>
                  <a:lnTo>
                    <a:pt x="1314" y="630"/>
                  </a:lnTo>
                  <a:lnTo>
                    <a:pt x="1294" y="612"/>
                  </a:lnTo>
                  <a:lnTo>
                    <a:pt x="1274" y="596"/>
                  </a:lnTo>
                  <a:lnTo>
                    <a:pt x="1252" y="580"/>
                  </a:lnTo>
                  <a:lnTo>
                    <a:pt x="1230" y="564"/>
                  </a:lnTo>
                  <a:lnTo>
                    <a:pt x="1208" y="552"/>
                  </a:lnTo>
                  <a:lnTo>
                    <a:pt x="1184" y="540"/>
                  </a:lnTo>
                  <a:lnTo>
                    <a:pt x="1160" y="528"/>
                  </a:lnTo>
                  <a:lnTo>
                    <a:pt x="1136" y="518"/>
                  </a:lnTo>
                  <a:lnTo>
                    <a:pt x="1110" y="510"/>
                  </a:lnTo>
                  <a:lnTo>
                    <a:pt x="1084" y="502"/>
                  </a:lnTo>
                  <a:lnTo>
                    <a:pt x="1058" y="496"/>
                  </a:lnTo>
                  <a:lnTo>
                    <a:pt x="1032" y="492"/>
                  </a:lnTo>
                  <a:lnTo>
                    <a:pt x="1004" y="488"/>
                  </a:lnTo>
                  <a:lnTo>
                    <a:pt x="976" y="486"/>
                  </a:lnTo>
                  <a:lnTo>
                    <a:pt x="948" y="486"/>
                  </a:lnTo>
                  <a:lnTo>
                    <a:pt x="948" y="486"/>
                  </a:lnTo>
                  <a:lnTo>
                    <a:pt x="938" y="434"/>
                  </a:lnTo>
                  <a:lnTo>
                    <a:pt x="926" y="382"/>
                  </a:lnTo>
                  <a:lnTo>
                    <a:pt x="908" y="334"/>
                  </a:lnTo>
                  <a:lnTo>
                    <a:pt x="888" y="288"/>
                  </a:lnTo>
                  <a:lnTo>
                    <a:pt x="888" y="288"/>
                  </a:lnTo>
                  <a:lnTo>
                    <a:pt x="864" y="242"/>
                  </a:lnTo>
                  <a:lnTo>
                    <a:pt x="838" y="200"/>
                  </a:lnTo>
                  <a:lnTo>
                    <a:pt x="808" y="162"/>
                  </a:lnTo>
                  <a:lnTo>
                    <a:pt x="778" y="128"/>
                  </a:lnTo>
                  <a:lnTo>
                    <a:pt x="748" y="100"/>
                  </a:lnTo>
                  <a:lnTo>
                    <a:pt x="714" y="74"/>
                  </a:lnTo>
                  <a:lnTo>
                    <a:pt x="680" y="52"/>
                  </a:lnTo>
                  <a:lnTo>
                    <a:pt x="644" y="34"/>
                  </a:lnTo>
                  <a:lnTo>
                    <a:pt x="608" y="20"/>
                  </a:lnTo>
                  <a:lnTo>
                    <a:pt x="572" y="10"/>
                  </a:lnTo>
                  <a:lnTo>
                    <a:pt x="536" y="4"/>
                  </a:lnTo>
                  <a:lnTo>
                    <a:pt x="498" y="0"/>
                  </a:lnTo>
                  <a:lnTo>
                    <a:pt x="462" y="2"/>
                  </a:lnTo>
                  <a:lnTo>
                    <a:pt x="424" y="6"/>
                  </a:lnTo>
                  <a:lnTo>
                    <a:pt x="388" y="12"/>
                  </a:lnTo>
                  <a:lnTo>
                    <a:pt x="352" y="24"/>
                  </a:lnTo>
                  <a:lnTo>
                    <a:pt x="316" y="36"/>
                  </a:lnTo>
                  <a:lnTo>
                    <a:pt x="282" y="54"/>
                  </a:lnTo>
                  <a:lnTo>
                    <a:pt x="248" y="74"/>
                  </a:lnTo>
                  <a:lnTo>
                    <a:pt x="216" y="96"/>
                  </a:lnTo>
                  <a:lnTo>
                    <a:pt x="186" y="122"/>
                  </a:lnTo>
                  <a:lnTo>
                    <a:pt x="156" y="152"/>
                  </a:lnTo>
                  <a:lnTo>
                    <a:pt x="130" y="184"/>
                  </a:lnTo>
                  <a:lnTo>
                    <a:pt x="104" y="218"/>
                  </a:lnTo>
                  <a:lnTo>
                    <a:pt x="82" y="256"/>
                  </a:lnTo>
                  <a:lnTo>
                    <a:pt x="62" y="294"/>
                  </a:lnTo>
                  <a:lnTo>
                    <a:pt x="44" y="338"/>
                  </a:lnTo>
                  <a:lnTo>
                    <a:pt x="28" y="382"/>
                  </a:lnTo>
                  <a:lnTo>
                    <a:pt x="16" y="430"/>
                  </a:lnTo>
                  <a:lnTo>
                    <a:pt x="8" y="478"/>
                  </a:lnTo>
                  <a:lnTo>
                    <a:pt x="2" y="530"/>
                  </a:lnTo>
                  <a:lnTo>
                    <a:pt x="0" y="584"/>
                  </a:lnTo>
                  <a:lnTo>
                    <a:pt x="0" y="712"/>
                  </a:lnTo>
                  <a:lnTo>
                    <a:pt x="0" y="2228"/>
                  </a:lnTo>
                  <a:lnTo>
                    <a:pt x="0" y="2228"/>
                  </a:lnTo>
                  <a:lnTo>
                    <a:pt x="2" y="2260"/>
                  </a:lnTo>
                  <a:lnTo>
                    <a:pt x="4" y="2292"/>
                  </a:lnTo>
                  <a:lnTo>
                    <a:pt x="6" y="2322"/>
                  </a:lnTo>
                  <a:lnTo>
                    <a:pt x="10" y="2352"/>
                  </a:lnTo>
                  <a:lnTo>
                    <a:pt x="16" y="2380"/>
                  </a:lnTo>
                  <a:lnTo>
                    <a:pt x="24" y="2408"/>
                  </a:lnTo>
                  <a:lnTo>
                    <a:pt x="32" y="2436"/>
                  </a:lnTo>
                  <a:lnTo>
                    <a:pt x="40" y="2464"/>
                  </a:lnTo>
                  <a:lnTo>
                    <a:pt x="50" y="2490"/>
                  </a:lnTo>
                  <a:lnTo>
                    <a:pt x="62" y="2514"/>
                  </a:lnTo>
                  <a:lnTo>
                    <a:pt x="74" y="2538"/>
                  </a:lnTo>
                  <a:lnTo>
                    <a:pt x="86" y="2562"/>
                  </a:lnTo>
                  <a:lnTo>
                    <a:pt x="100" y="2586"/>
                  </a:lnTo>
                  <a:lnTo>
                    <a:pt x="114" y="2608"/>
                  </a:lnTo>
                  <a:lnTo>
                    <a:pt x="130" y="2628"/>
                  </a:lnTo>
                  <a:lnTo>
                    <a:pt x="146" y="2648"/>
                  </a:lnTo>
                  <a:lnTo>
                    <a:pt x="164" y="2668"/>
                  </a:lnTo>
                  <a:lnTo>
                    <a:pt x="180" y="2686"/>
                  </a:lnTo>
                  <a:lnTo>
                    <a:pt x="198" y="2702"/>
                  </a:lnTo>
                  <a:lnTo>
                    <a:pt x="218" y="2718"/>
                  </a:lnTo>
                  <a:lnTo>
                    <a:pt x="238" y="2732"/>
                  </a:lnTo>
                  <a:lnTo>
                    <a:pt x="258" y="2746"/>
                  </a:lnTo>
                  <a:lnTo>
                    <a:pt x="278" y="2758"/>
                  </a:lnTo>
                  <a:lnTo>
                    <a:pt x="298" y="2770"/>
                  </a:lnTo>
                  <a:lnTo>
                    <a:pt x="320" y="2780"/>
                  </a:lnTo>
                  <a:lnTo>
                    <a:pt x="342" y="2788"/>
                  </a:lnTo>
                  <a:lnTo>
                    <a:pt x="364" y="2796"/>
                  </a:lnTo>
                  <a:lnTo>
                    <a:pt x="386" y="2802"/>
                  </a:lnTo>
                  <a:lnTo>
                    <a:pt x="408" y="2808"/>
                  </a:lnTo>
                  <a:lnTo>
                    <a:pt x="432" y="2810"/>
                  </a:lnTo>
                  <a:lnTo>
                    <a:pt x="454" y="2812"/>
                  </a:lnTo>
                  <a:lnTo>
                    <a:pt x="478" y="2814"/>
                  </a:lnTo>
                  <a:lnTo>
                    <a:pt x="478" y="2814"/>
                  </a:lnTo>
                  <a:lnTo>
                    <a:pt x="500" y="2812"/>
                  </a:lnTo>
                  <a:lnTo>
                    <a:pt x="522" y="2810"/>
                  </a:lnTo>
                  <a:lnTo>
                    <a:pt x="564" y="2804"/>
                  </a:lnTo>
                  <a:lnTo>
                    <a:pt x="606" y="2792"/>
                  </a:lnTo>
                  <a:lnTo>
                    <a:pt x="646" y="2776"/>
                  </a:lnTo>
                  <a:lnTo>
                    <a:pt x="684" y="2756"/>
                  </a:lnTo>
                  <a:lnTo>
                    <a:pt x="720" y="2732"/>
                  </a:lnTo>
                  <a:lnTo>
                    <a:pt x="754" y="2704"/>
                  </a:lnTo>
                  <a:lnTo>
                    <a:pt x="788" y="2674"/>
                  </a:lnTo>
                  <a:lnTo>
                    <a:pt x="818" y="2640"/>
                  </a:lnTo>
                  <a:lnTo>
                    <a:pt x="844" y="2602"/>
                  </a:lnTo>
                  <a:lnTo>
                    <a:pt x="870" y="2562"/>
                  </a:lnTo>
                  <a:lnTo>
                    <a:pt x="892" y="2520"/>
                  </a:lnTo>
                  <a:lnTo>
                    <a:pt x="910" y="2474"/>
                  </a:lnTo>
                  <a:lnTo>
                    <a:pt x="926" y="2426"/>
                  </a:lnTo>
                  <a:lnTo>
                    <a:pt x="940" y="2378"/>
                  </a:lnTo>
                  <a:lnTo>
                    <a:pt x="948" y="2326"/>
                  </a:lnTo>
                  <a:close/>
                  <a:moveTo>
                    <a:pt x="140" y="2228"/>
                  </a:moveTo>
                  <a:lnTo>
                    <a:pt x="140" y="1450"/>
                  </a:lnTo>
                  <a:lnTo>
                    <a:pt x="710" y="1450"/>
                  </a:lnTo>
                  <a:lnTo>
                    <a:pt x="710" y="1450"/>
                  </a:lnTo>
                  <a:lnTo>
                    <a:pt x="720" y="1472"/>
                  </a:lnTo>
                  <a:lnTo>
                    <a:pt x="734" y="1490"/>
                  </a:lnTo>
                  <a:lnTo>
                    <a:pt x="750" y="1504"/>
                  </a:lnTo>
                  <a:lnTo>
                    <a:pt x="768" y="1516"/>
                  </a:lnTo>
                  <a:lnTo>
                    <a:pt x="786" y="1524"/>
                  </a:lnTo>
                  <a:lnTo>
                    <a:pt x="806" y="1528"/>
                  </a:lnTo>
                  <a:lnTo>
                    <a:pt x="826" y="1528"/>
                  </a:lnTo>
                  <a:lnTo>
                    <a:pt x="846" y="1526"/>
                  </a:lnTo>
                  <a:lnTo>
                    <a:pt x="866" y="1520"/>
                  </a:lnTo>
                  <a:lnTo>
                    <a:pt x="884" y="1512"/>
                  </a:lnTo>
                  <a:lnTo>
                    <a:pt x="900" y="1502"/>
                  </a:lnTo>
                  <a:lnTo>
                    <a:pt x="916" y="1488"/>
                  </a:lnTo>
                  <a:lnTo>
                    <a:pt x="928" y="1472"/>
                  </a:lnTo>
                  <a:lnTo>
                    <a:pt x="938" y="1452"/>
                  </a:lnTo>
                  <a:lnTo>
                    <a:pt x="944" y="1430"/>
                  </a:lnTo>
                  <a:lnTo>
                    <a:pt x="946" y="1406"/>
                  </a:lnTo>
                  <a:lnTo>
                    <a:pt x="946" y="1406"/>
                  </a:lnTo>
                  <a:lnTo>
                    <a:pt x="944" y="1382"/>
                  </a:lnTo>
                  <a:lnTo>
                    <a:pt x="938" y="1362"/>
                  </a:lnTo>
                  <a:lnTo>
                    <a:pt x="928" y="1342"/>
                  </a:lnTo>
                  <a:lnTo>
                    <a:pt x="916" y="1326"/>
                  </a:lnTo>
                  <a:lnTo>
                    <a:pt x="900" y="1312"/>
                  </a:lnTo>
                  <a:lnTo>
                    <a:pt x="884" y="1300"/>
                  </a:lnTo>
                  <a:lnTo>
                    <a:pt x="866" y="1292"/>
                  </a:lnTo>
                  <a:lnTo>
                    <a:pt x="846" y="1288"/>
                  </a:lnTo>
                  <a:lnTo>
                    <a:pt x="826" y="1286"/>
                  </a:lnTo>
                  <a:lnTo>
                    <a:pt x="806" y="1286"/>
                  </a:lnTo>
                  <a:lnTo>
                    <a:pt x="786" y="1290"/>
                  </a:lnTo>
                  <a:lnTo>
                    <a:pt x="768" y="1298"/>
                  </a:lnTo>
                  <a:lnTo>
                    <a:pt x="750" y="1308"/>
                  </a:lnTo>
                  <a:lnTo>
                    <a:pt x="734" y="1324"/>
                  </a:lnTo>
                  <a:lnTo>
                    <a:pt x="720" y="1342"/>
                  </a:lnTo>
                  <a:lnTo>
                    <a:pt x="710" y="1362"/>
                  </a:lnTo>
                  <a:lnTo>
                    <a:pt x="140" y="1362"/>
                  </a:lnTo>
                  <a:lnTo>
                    <a:pt x="140" y="712"/>
                  </a:lnTo>
                  <a:lnTo>
                    <a:pt x="348" y="712"/>
                  </a:lnTo>
                  <a:lnTo>
                    <a:pt x="348" y="712"/>
                  </a:lnTo>
                  <a:lnTo>
                    <a:pt x="358" y="734"/>
                  </a:lnTo>
                  <a:lnTo>
                    <a:pt x="372" y="752"/>
                  </a:lnTo>
                  <a:lnTo>
                    <a:pt x="388" y="766"/>
                  </a:lnTo>
                  <a:lnTo>
                    <a:pt x="406" y="778"/>
                  </a:lnTo>
                  <a:lnTo>
                    <a:pt x="424" y="786"/>
                  </a:lnTo>
                  <a:lnTo>
                    <a:pt x="444" y="790"/>
                  </a:lnTo>
                  <a:lnTo>
                    <a:pt x="464" y="790"/>
                  </a:lnTo>
                  <a:lnTo>
                    <a:pt x="484" y="788"/>
                  </a:lnTo>
                  <a:lnTo>
                    <a:pt x="504" y="784"/>
                  </a:lnTo>
                  <a:lnTo>
                    <a:pt x="522" y="774"/>
                  </a:lnTo>
                  <a:lnTo>
                    <a:pt x="538" y="764"/>
                  </a:lnTo>
                  <a:lnTo>
                    <a:pt x="554" y="750"/>
                  </a:lnTo>
                  <a:lnTo>
                    <a:pt x="566" y="734"/>
                  </a:lnTo>
                  <a:lnTo>
                    <a:pt x="576" y="714"/>
                  </a:lnTo>
                  <a:lnTo>
                    <a:pt x="582" y="692"/>
                  </a:lnTo>
                  <a:lnTo>
                    <a:pt x="584" y="668"/>
                  </a:lnTo>
                  <a:lnTo>
                    <a:pt x="584" y="668"/>
                  </a:lnTo>
                  <a:lnTo>
                    <a:pt x="582" y="644"/>
                  </a:lnTo>
                  <a:lnTo>
                    <a:pt x="576" y="624"/>
                  </a:lnTo>
                  <a:lnTo>
                    <a:pt x="566" y="604"/>
                  </a:lnTo>
                  <a:lnTo>
                    <a:pt x="554" y="588"/>
                  </a:lnTo>
                  <a:lnTo>
                    <a:pt x="538" y="574"/>
                  </a:lnTo>
                  <a:lnTo>
                    <a:pt x="522" y="562"/>
                  </a:lnTo>
                  <a:lnTo>
                    <a:pt x="504" y="554"/>
                  </a:lnTo>
                  <a:lnTo>
                    <a:pt x="484" y="550"/>
                  </a:lnTo>
                  <a:lnTo>
                    <a:pt x="464" y="548"/>
                  </a:lnTo>
                  <a:lnTo>
                    <a:pt x="444" y="548"/>
                  </a:lnTo>
                  <a:lnTo>
                    <a:pt x="424" y="552"/>
                  </a:lnTo>
                  <a:lnTo>
                    <a:pt x="406" y="560"/>
                  </a:lnTo>
                  <a:lnTo>
                    <a:pt x="388" y="570"/>
                  </a:lnTo>
                  <a:lnTo>
                    <a:pt x="372" y="586"/>
                  </a:lnTo>
                  <a:lnTo>
                    <a:pt x="358" y="604"/>
                  </a:lnTo>
                  <a:lnTo>
                    <a:pt x="348" y="624"/>
                  </a:lnTo>
                  <a:lnTo>
                    <a:pt x="140" y="624"/>
                  </a:lnTo>
                  <a:lnTo>
                    <a:pt x="140" y="584"/>
                  </a:lnTo>
                  <a:lnTo>
                    <a:pt x="140" y="584"/>
                  </a:lnTo>
                  <a:lnTo>
                    <a:pt x="142" y="540"/>
                  </a:lnTo>
                  <a:lnTo>
                    <a:pt x="148" y="496"/>
                  </a:lnTo>
                  <a:lnTo>
                    <a:pt x="156" y="452"/>
                  </a:lnTo>
                  <a:lnTo>
                    <a:pt x="168" y="412"/>
                  </a:lnTo>
                  <a:lnTo>
                    <a:pt x="182" y="374"/>
                  </a:lnTo>
                  <a:lnTo>
                    <a:pt x="198" y="336"/>
                  </a:lnTo>
                  <a:lnTo>
                    <a:pt x="218" y="302"/>
                  </a:lnTo>
                  <a:lnTo>
                    <a:pt x="240" y="270"/>
                  </a:lnTo>
                  <a:lnTo>
                    <a:pt x="264" y="242"/>
                  </a:lnTo>
                  <a:lnTo>
                    <a:pt x="290" y="216"/>
                  </a:lnTo>
                  <a:lnTo>
                    <a:pt x="318" y="194"/>
                  </a:lnTo>
                  <a:lnTo>
                    <a:pt x="346" y="176"/>
                  </a:lnTo>
                  <a:lnTo>
                    <a:pt x="378" y="160"/>
                  </a:lnTo>
                  <a:lnTo>
                    <a:pt x="410" y="150"/>
                  </a:lnTo>
                  <a:lnTo>
                    <a:pt x="444" y="142"/>
                  </a:lnTo>
                  <a:lnTo>
                    <a:pt x="478" y="140"/>
                  </a:lnTo>
                  <a:lnTo>
                    <a:pt x="478" y="140"/>
                  </a:lnTo>
                  <a:lnTo>
                    <a:pt x="506" y="142"/>
                  </a:lnTo>
                  <a:lnTo>
                    <a:pt x="534" y="146"/>
                  </a:lnTo>
                  <a:lnTo>
                    <a:pt x="560" y="154"/>
                  </a:lnTo>
                  <a:lnTo>
                    <a:pt x="586" y="164"/>
                  </a:lnTo>
                  <a:lnTo>
                    <a:pt x="612" y="178"/>
                  </a:lnTo>
                  <a:lnTo>
                    <a:pt x="636" y="192"/>
                  </a:lnTo>
                  <a:lnTo>
                    <a:pt x="660" y="210"/>
                  </a:lnTo>
                  <a:lnTo>
                    <a:pt x="680" y="230"/>
                  </a:lnTo>
                  <a:lnTo>
                    <a:pt x="702" y="252"/>
                  </a:lnTo>
                  <a:lnTo>
                    <a:pt x="720" y="278"/>
                  </a:lnTo>
                  <a:lnTo>
                    <a:pt x="738" y="304"/>
                  </a:lnTo>
                  <a:lnTo>
                    <a:pt x="754" y="332"/>
                  </a:lnTo>
                  <a:lnTo>
                    <a:pt x="768" y="360"/>
                  </a:lnTo>
                  <a:lnTo>
                    <a:pt x="780" y="392"/>
                  </a:lnTo>
                  <a:lnTo>
                    <a:pt x="792" y="424"/>
                  </a:lnTo>
                  <a:lnTo>
                    <a:pt x="800" y="458"/>
                  </a:lnTo>
                  <a:lnTo>
                    <a:pt x="800" y="1016"/>
                  </a:lnTo>
                  <a:lnTo>
                    <a:pt x="550" y="1016"/>
                  </a:lnTo>
                  <a:lnTo>
                    <a:pt x="550" y="1016"/>
                  </a:lnTo>
                  <a:lnTo>
                    <a:pt x="540" y="994"/>
                  </a:lnTo>
                  <a:lnTo>
                    <a:pt x="526" y="976"/>
                  </a:lnTo>
                  <a:lnTo>
                    <a:pt x="510" y="962"/>
                  </a:lnTo>
                  <a:lnTo>
                    <a:pt x="492" y="952"/>
                  </a:lnTo>
                  <a:lnTo>
                    <a:pt x="474" y="944"/>
                  </a:lnTo>
                  <a:lnTo>
                    <a:pt x="454" y="940"/>
                  </a:lnTo>
                  <a:lnTo>
                    <a:pt x="434" y="938"/>
                  </a:lnTo>
                  <a:lnTo>
                    <a:pt x="414" y="940"/>
                  </a:lnTo>
                  <a:lnTo>
                    <a:pt x="394" y="946"/>
                  </a:lnTo>
                  <a:lnTo>
                    <a:pt x="376" y="954"/>
                  </a:lnTo>
                  <a:lnTo>
                    <a:pt x="360" y="966"/>
                  </a:lnTo>
                  <a:lnTo>
                    <a:pt x="344" y="980"/>
                  </a:lnTo>
                  <a:lnTo>
                    <a:pt x="332" y="996"/>
                  </a:lnTo>
                  <a:lnTo>
                    <a:pt x="322" y="1014"/>
                  </a:lnTo>
                  <a:lnTo>
                    <a:pt x="316" y="1036"/>
                  </a:lnTo>
                  <a:lnTo>
                    <a:pt x="314" y="1060"/>
                  </a:lnTo>
                  <a:lnTo>
                    <a:pt x="314" y="1060"/>
                  </a:lnTo>
                  <a:lnTo>
                    <a:pt x="316" y="1084"/>
                  </a:lnTo>
                  <a:lnTo>
                    <a:pt x="322" y="1106"/>
                  </a:lnTo>
                  <a:lnTo>
                    <a:pt x="332" y="1124"/>
                  </a:lnTo>
                  <a:lnTo>
                    <a:pt x="344" y="1142"/>
                  </a:lnTo>
                  <a:lnTo>
                    <a:pt x="360" y="1156"/>
                  </a:lnTo>
                  <a:lnTo>
                    <a:pt x="376" y="1166"/>
                  </a:lnTo>
                  <a:lnTo>
                    <a:pt x="394" y="1174"/>
                  </a:lnTo>
                  <a:lnTo>
                    <a:pt x="414" y="1180"/>
                  </a:lnTo>
                  <a:lnTo>
                    <a:pt x="434" y="1182"/>
                  </a:lnTo>
                  <a:lnTo>
                    <a:pt x="454" y="1180"/>
                  </a:lnTo>
                  <a:lnTo>
                    <a:pt x="474" y="1176"/>
                  </a:lnTo>
                  <a:lnTo>
                    <a:pt x="492" y="1170"/>
                  </a:lnTo>
                  <a:lnTo>
                    <a:pt x="510" y="1158"/>
                  </a:lnTo>
                  <a:lnTo>
                    <a:pt x="526" y="1144"/>
                  </a:lnTo>
                  <a:lnTo>
                    <a:pt x="540" y="1126"/>
                  </a:lnTo>
                  <a:lnTo>
                    <a:pt x="550" y="1104"/>
                  </a:lnTo>
                  <a:lnTo>
                    <a:pt x="888" y="1104"/>
                  </a:lnTo>
                  <a:lnTo>
                    <a:pt x="888" y="1016"/>
                  </a:lnTo>
                  <a:lnTo>
                    <a:pt x="888" y="634"/>
                  </a:lnTo>
                  <a:lnTo>
                    <a:pt x="888" y="634"/>
                  </a:lnTo>
                  <a:lnTo>
                    <a:pt x="912" y="630"/>
                  </a:lnTo>
                  <a:lnTo>
                    <a:pt x="934" y="628"/>
                  </a:lnTo>
                  <a:lnTo>
                    <a:pt x="956" y="626"/>
                  </a:lnTo>
                  <a:lnTo>
                    <a:pt x="980" y="628"/>
                  </a:lnTo>
                  <a:lnTo>
                    <a:pt x="1002" y="630"/>
                  </a:lnTo>
                  <a:lnTo>
                    <a:pt x="1024" y="632"/>
                  </a:lnTo>
                  <a:lnTo>
                    <a:pt x="1044" y="636"/>
                  </a:lnTo>
                  <a:lnTo>
                    <a:pt x="1066" y="642"/>
                  </a:lnTo>
                  <a:lnTo>
                    <a:pt x="1086" y="650"/>
                  </a:lnTo>
                  <a:lnTo>
                    <a:pt x="1106" y="658"/>
                  </a:lnTo>
                  <a:lnTo>
                    <a:pt x="1124" y="666"/>
                  </a:lnTo>
                  <a:lnTo>
                    <a:pt x="1144" y="676"/>
                  </a:lnTo>
                  <a:lnTo>
                    <a:pt x="1162" y="688"/>
                  </a:lnTo>
                  <a:lnTo>
                    <a:pt x="1180" y="700"/>
                  </a:lnTo>
                  <a:lnTo>
                    <a:pt x="1212" y="728"/>
                  </a:lnTo>
                  <a:lnTo>
                    <a:pt x="1242" y="758"/>
                  </a:lnTo>
                  <a:lnTo>
                    <a:pt x="1270" y="794"/>
                  </a:lnTo>
                  <a:lnTo>
                    <a:pt x="1294" y="830"/>
                  </a:lnTo>
                  <a:lnTo>
                    <a:pt x="1314" y="872"/>
                  </a:lnTo>
                  <a:lnTo>
                    <a:pt x="1330" y="914"/>
                  </a:lnTo>
                  <a:lnTo>
                    <a:pt x="1340" y="958"/>
                  </a:lnTo>
                  <a:lnTo>
                    <a:pt x="1344" y="982"/>
                  </a:lnTo>
                  <a:lnTo>
                    <a:pt x="1348" y="1004"/>
                  </a:lnTo>
                  <a:lnTo>
                    <a:pt x="1350" y="1028"/>
                  </a:lnTo>
                  <a:lnTo>
                    <a:pt x="1350" y="1052"/>
                  </a:lnTo>
                  <a:lnTo>
                    <a:pt x="1350" y="1052"/>
                  </a:lnTo>
                  <a:lnTo>
                    <a:pt x="1350" y="1080"/>
                  </a:lnTo>
                  <a:lnTo>
                    <a:pt x="1348" y="1108"/>
                  </a:lnTo>
                  <a:lnTo>
                    <a:pt x="1344" y="1134"/>
                  </a:lnTo>
                  <a:lnTo>
                    <a:pt x="1338" y="1160"/>
                  </a:lnTo>
                  <a:lnTo>
                    <a:pt x="1330" y="1186"/>
                  </a:lnTo>
                  <a:lnTo>
                    <a:pt x="1322" y="1210"/>
                  </a:lnTo>
                  <a:lnTo>
                    <a:pt x="1312" y="1234"/>
                  </a:lnTo>
                  <a:lnTo>
                    <a:pt x="1302" y="1258"/>
                  </a:lnTo>
                  <a:lnTo>
                    <a:pt x="1290" y="1280"/>
                  </a:lnTo>
                  <a:lnTo>
                    <a:pt x="1276" y="1300"/>
                  </a:lnTo>
                  <a:lnTo>
                    <a:pt x="1262" y="1322"/>
                  </a:lnTo>
                  <a:lnTo>
                    <a:pt x="1246" y="1340"/>
                  </a:lnTo>
                  <a:lnTo>
                    <a:pt x="1230" y="1358"/>
                  </a:lnTo>
                  <a:lnTo>
                    <a:pt x="1214" y="1376"/>
                  </a:lnTo>
                  <a:lnTo>
                    <a:pt x="1196" y="1392"/>
                  </a:lnTo>
                  <a:lnTo>
                    <a:pt x="1176" y="1406"/>
                  </a:lnTo>
                  <a:lnTo>
                    <a:pt x="1176" y="1406"/>
                  </a:lnTo>
                  <a:lnTo>
                    <a:pt x="1204" y="1430"/>
                  </a:lnTo>
                  <a:lnTo>
                    <a:pt x="1232" y="1456"/>
                  </a:lnTo>
                  <a:lnTo>
                    <a:pt x="1256" y="1484"/>
                  </a:lnTo>
                  <a:lnTo>
                    <a:pt x="1278" y="1516"/>
                  </a:lnTo>
                  <a:lnTo>
                    <a:pt x="1298" y="1550"/>
                  </a:lnTo>
                  <a:lnTo>
                    <a:pt x="1316" y="1586"/>
                  </a:lnTo>
                  <a:lnTo>
                    <a:pt x="1330" y="1624"/>
                  </a:lnTo>
                  <a:lnTo>
                    <a:pt x="1340" y="1664"/>
                  </a:lnTo>
                  <a:lnTo>
                    <a:pt x="1162" y="1664"/>
                  </a:lnTo>
                  <a:lnTo>
                    <a:pt x="1162" y="1052"/>
                  </a:lnTo>
                  <a:lnTo>
                    <a:pt x="1162" y="1052"/>
                  </a:lnTo>
                  <a:lnTo>
                    <a:pt x="1178" y="1044"/>
                  </a:lnTo>
                  <a:lnTo>
                    <a:pt x="1194" y="1034"/>
                  </a:lnTo>
                  <a:lnTo>
                    <a:pt x="1206" y="1022"/>
                  </a:lnTo>
                  <a:lnTo>
                    <a:pt x="1218" y="1008"/>
                  </a:lnTo>
                  <a:lnTo>
                    <a:pt x="1228" y="992"/>
                  </a:lnTo>
                  <a:lnTo>
                    <a:pt x="1234" y="976"/>
                  </a:lnTo>
                  <a:lnTo>
                    <a:pt x="1238" y="958"/>
                  </a:lnTo>
                  <a:lnTo>
                    <a:pt x="1240" y="938"/>
                  </a:lnTo>
                  <a:lnTo>
                    <a:pt x="1240" y="938"/>
                  </a:lnTo>
                  <a:lnTo>
                    <a:pt x="1240" y="926"/>
                  </a:lnTo>
                  <a:lnTo>
                    <a:pt x="1238" y="914"/>
                  </a:lnTo>
                  <a:lnTo>
                    <a:pt x="1234" y="902"/>
                  </a:lnTo>
                  <a:lnTo>
                    <a:pt x="1230" y="890"/>
                  </a:lnTo>
                  <a:lnTo>
                    <a:pt x="1220" y="870"/>
                  </a:lnTo>
                  <a:lnTo>
                    <a:pt x="1204" y="852"/>
                  </a:lnTo>
                  <a:lnTo>
                    <a:pt x="1186" y="838"/>
                  </a:lnTo>
                  <a:lnTo>
                    <a:pt x="1166" y="826"/>
                  </a:lnTo>
                  <a:lnTo>
                    <a:pt x="1154" y="822"/>
                  </a:lnTo>
                  <a:lnTo>
                    <a:pt x="1142" y="818"/>
                  </a:lnTo>
                  <a:lnTo>
                    <a:pt x="1130" y="816"/>
                  </a:lnTo>
                  <a:lnTo>
                    <a:pt x="1118" y="816"/>
                  </a:lnTo>
                  <a:lnTo>
                    <a:pt x="1118" y="816"/>
                  </a:lnTo>
                  <a:lnTo>
                    <a:pt x="1106" y="816"/>
                  </a:lnTo>
                  <a:lnTo>
                    <a:pt x="1094" y="818"/>
                  </a:lnTo>
                  <a:lnTo>
                    <a:pt x="1082" y="822"/>
                  </a:lnTo>
                  <a:lnTo>
                    <a:pt x="1070" y="826"/>
                  </a:lnTo>
                  <a:lnTo>
                    <a:pt x="1050" y="838"/>
                  </a:lnTo>
                  <a:lnTo>
                    <a:pt x="1032" y="852"/>
                  </a:lnTo>
                  <a:lnTo>
                    <a:pt x="1016" y="870"/>
                  </a:lnTo>
                  <a:lnTo>
                    <a:pt x="1006" y="890"/>
                  </a:lnTo>
                  <a:lnTo>
                    <a:pt x="1002" y="902"/>
                  </a:lnTo>
                  <a:lnTo>
                    <a:pt x="998" y="914"/>
                  </a:lnTo>
                  <a:lnTo>
                    <a:pt x="996" y="926"/>
                  </a:lnTo>
                  <a:lnTo>
                    <a:pt x="996" y="938"/>
                  </a:lnTo>
                  <a:lnTo>
                    <a:pt x="996" y="938"/>
                  </a:lnTo>
                  <a:lnTo>
                    <a:pt x="998" y="958"/>
                  </a:lnTo>
                  <a:lnTo>
                    <a:pt x="1002" y="976"/>
                  </a:lnTo>
                  <a:lnTo>
                    <a:pt x="1008" y="992"/>
                  </a:lnTo>
                  <a:lnTo>
                    <a:pt x="1018" y="1008"/>
                  </a:lnTo>
                  <a:lnTo>
                    <a:pt x="1030" y="1022"/>
                  </a:lnTo>
                  <a:lnTo>
                    <a:pt x="1042" y="1034"/>
                  </a:lnTo>
                  <a:lnTo>
                    <a:pt x="1058" y="1044"/>
                  </a:lnTo>
                  <a:lnTo>
                    <a:pt x="1074" y="1052"/>
                  </a:lnTo>
                  <a:lnTo>
                    <a:pt x="1074" y="1664"/>
                  </a:lnTo>
                  <a:lnTo>
                    <a:pt x="466" y="1664"/>
                  </a:lnTo>
                  <a:lnTo>
                    <a:pt x="466" y="1664"/>
                  </a:lnTo>
                  <a:lnTo>
                    <a:pt x="456" y="1642"/>
                  </a:lnTo>
                  <a:lnTo>
                    <a:pt x="442" y="1624"/>
                  </a:lnTo>
                  <a:lnTo>
                    <a:pt x="426" y="1610"/>
                  </a:lnTo>
                  <a:lnTo>
                    <a:pt x="408" y="1598"/>
                  </a:lnTo>
                  <a:lnTo>
                    <a:pt x="390" y="1592"/>
                  </a:lnTo>
                  <a:lnTo>
                    <a:pt x="370" y="1586"/>
                  </a:lnTo>
                  <a:lnTo>
                    <a:pt x="350" y="1586"/>
                  </a:lnTo>
                  <a:lnTo>
                    <a:pt x="330" y="1588"/>
                  </a:lnTo>
                  <a:lnTo>
                    <a:pt x="310" y="1594"/>
                  </a:lnTo>
                  <a:lnTo>
                    <a:pt x="292" y="1602"/>
                  </a:lnTo>
                  <a:lnTo>
                    <a:pt x="276" y="1612"/>
                  </a:lnTo>
                  <a:lnTo>
                    <a:pt x="260" y="1626"/>
                  </a:lnTo>
                  <a:lnTo>
                    <a:pt x="248" y="1642"/>
                  </a:lnTo>
                  <a:lnTo>
                    <a:pt x="238" y="1662"/>
                  </a:lnTo>
                  <a:lnTo>
                    <a:pt x="232" y="1684"/>
                  </a:lnTo>
                  <a:lnTo>
                    <a:pt x="230" y="1708"/>
                  </a:lnTo>
                  <a:lnTo>
                    <a:pt x="230" y="1708"/>
                  </a:lnTo>
                  <a:lnTo>
                    <a:pt x="232" y="1726"/>
                  </a:lnTo>
                  <a:lnTo>
                    <a:pt x="236" y="1744"/>
                  </a:lnTo>
                  <a:lnTo>
                    <a:pt x="242" y="1762"/>
                  </a:lnTo>
                  <a:lnTo>
                    <a:pt x="252" y="1778"/>
                  </a:lnTo>
                  <a:lnTo>
                    <a:pt x="264" y="1792"/>
                  </a:lnTo>
                  <a:lnTo>
                    <a:pt x="276" y="1804"/>
                  </a:lnTo>
                  <a:lnTo>
                    <a:pt x="292" y="1814"/>
                  </a:lnTo>
                  <a:lnTo>
                    <a:pt x="308" y="1822"/>
                  </a:lnTo>
                  <a:lnTo>
                    <a:pt x="308" y="2612"/>
                  </a:lnTo>
                  <a:lnTo>
                    <a:pt x="308" y="2612"/>
                  </a:lnTo>
                  <a:lnTo>
                    <a:pt x="290" y="2596"/>
                  </a:lnTo>
                  <a:lnTo>
                    <a:pt x="272" y="2580"/>
                  </a:lnTo>
                  <a:lnTo>
                    <a:pt x="256" y="2562"/>
                  </a:lnTo>
                  <a:lnTo>
                    <a:pt x="240" y="2542"/>
                  </a:lnTo>
                  <a:lnTo>
                    <a:pt x="226" y="2522"/>
                  </a:lnTo>
                  <a:lnTo>
                    <a:pt x="212" y="2500"/>
                  </a:lnTo>
                  <a:lnTo>
                    <a:pt x="198" y="2476"/>
                  </a:lnTo>
                  <a:lnTo>
                    <a:pt x="188" y="2452"/>
                  </a:lnTo>
                  <a:lnTo>
                    <a:pt x="176" y="2428"/>
                  </a:lnTo>
                  <a:lnTo>
                    <a:pt x="168" y="2402"/>
                  </a:lnTo>
                  <a:lnTo>
                    <a:pt x="160" y="2374"/>
                  </a:lnTo>
                  <a:lnTo>
                    <a:pt x="154" y="2346"/>
                  </a:lnTo>
                  <a:lnTo>
                    <a:pt x="148" y="2318"/>
                  </a:lnTo>
                  <a:lnTo>
                    <a:pt x="144" y="2288"/>
                  </a:lnTo>
                  <a:lnTo>
                    <a:pt x="142" y="2260"/>
                  </a:lnTo>
                  <a:lnTo>
                    <a:pt x="140" y="2228"/>
                  </a:lnTo>
                  <a:close/>
                  <a:moveTo>
                    <a:pt x="396" y="1822"/>
                  </a:moveTo>
                  <a:lnTo>
                    <a:pt x="396" y="1822"/>
                  </a:lnTo>
                  <a:lnTo>
                    <a:pt x="408" y="1816"/>
                  </a:lnTo>
                  <a:lnTo>
                    <a:pt x="418" y="1810"/>
                  </a:lnTo>
                  <a:lnTo>
                    <a:pt x="428" y="1802"/>
                  </a:lnTo>
                  <a:lnTo>
                    <a:pt x="438" y="1794"/>
                  </a:lnTo>
                  <a:lnTo>
                    <a:pt x="446" y="1784"/>
                  </a:lnTo>
                  <a:lnTo>
                    <a:pt x="454" y="1774"/>
                  </a:lnTo>
                  <a:lnTo>
                    <a:pt x="460" y="1764"/>
                  </a:lnTo>
                  <a:lnTo>
                    <a:pt x="466" y="1752"/>
                  </a:lnTo>
                  <a:lnTo>
                    <a:pt x="670" y="1752"/>
                  </a:lnTo>
                  <a:lnTo>
                    <a:pt x="670" y="1862"/>
                  </a:lnTo>
                  <a:lnTo>
                    <a:pt x="670" y="1862"/>
                  </a:lnTo>
                  <a:lnTo>
                    <a:pt x="648" y="1874"/>
                  </a:lnTo>
                  <a:lnTo>
                    <a:pt x="630" y="1886"/>
                  </a:lnTo>
                  <a:lnTo>
                    <a:pt x="616" y="1902"/>
                  </a:lnTo>
                  <a:lnTo>
                    <a:pt x="604" y="1920"/>
                  </a:lnTo>
                  <a:lnTo>
                    <a:pt x="598" y="1938"/>
                  </a:lnTo>
                  <a:lnTo>
                    <a:pt x="592" y="1958"/>
                  </a:lnTo>
                  <a:lnTo>
                    <a:pt x="592" y="1978"/>
                  </a:lnTo>
                  <a:lnTo>
                    <a:pt x="594" y="1998"/>
                  </a:lnTo>
                  <a:lnTo>
                    <a:pt x="600" y="2018"/>
                  </a:lnTo>
                  <a:lnTo>
                    <a:pt x="608" y="2036"/>
                  </a:lnTo>
                  <a:lnTo>
                    <a:pt x="618" y="2052"/>
                  </a:lnTo>
                  <a:lnTo>
                    <a:pt x="632" y="2068"/>
                  </a:lnTo>
                  <a:lnTo>
                    <a:pt x="648" y="2080"/>
                  </a:lnTo>
                  <a:lnTo>
                    <a:pt x="668" y="2090"/>
                  </a:lnTo>
                  <a:lnTo>
                    <a:pt x="690" y="2096"/>
                  </a:lnTo>
                  <a:lnTo>
                    <a:pt x="714" y="2098"/>
                  </a:lnTo>
                  <a:lnTo>
                    <a:pt x="714" y="2098"/>
                  </a:lnTo>
                  <a:lnTo>
                    <a:pt x="738" y="2096"/>
                  </a:lnTo>
                  <a:lnTo>
                    <a:pt x="760" y="2090"/>
                  </a:lnTo>
                  <a:lnTo>
                    <a:pt x="778" y="2080"/>
                  </a:lnTo>
                  <a:lnTo>
                    <a:pt x="794" y="2068"/>
                  </a:lnTo>
                  <a:lnTo>
                    <a:pt x="808" y="2052"/>
                  </a:lnTo>
                  <a:lnTo>
                    <a:pt x="820" y="2036"/>
                  </a:lnTo>
                  <a:lnTo>
                    <a:pt x="828" y="2018"/>
                  </a:lnTo>
                  <a:lnTo>
                    <a:pt x="834" y="1998"/>
                  </a:lnTo>
                  <a:lnTo>
                    <a:pt x="836" y="1978"/>
                  </a:lnTo>
                  <a:lnTo>
                    <a:pt x="834" y="1958"/>
                  </a:lnTo>
                  <a:lnTo>
                    <a:pt x="830" y="1938"/>
                  </a:lnTo>
                  <a:lnTo>
                    <a:pt x="822" y="1920"/>
                  </a:lnTo>
                  <a:lnTo>
                    <a:pt x="812" y="1902"/>
                  </a:lnTo>
                  <a:lnTo>
                    <a:pt x="798" y="1886"/>
                  </a:lnTo>
                  <a:lnTo>
                    <a:pt x="780" y="1872"/>
                  </a:lnTo>
                  <a:lnTo>
                    <a:pt x="758" y="1862"/>
                  </a:lnTo>
                  <a:lnTo>
                    <a:pt x="758" y="1752"/>
                  </a:lnTo>
                  <a:lnTo>
                    <a:pt x="1350" y="1752"/>
                  </a:lnTo>
                  <a:lnTo>
                    <a:pt x="1350" y="1752"/>
                  </a:lnTo>
                  <a:lnTo>
                    <a:pt x="1350" y="1780"/>
                  </a:lnTo>
                  <a:lnTo>
                    <a:pt x="1348" y="1808"/>
                  </a:lnTo>
                  <a:lnTo>
                    <a:pt x="1344" y="1836"/>
                  </a:lnTo>
                  <a:lnTo>
                    <a:pt x="1340" y="1864"/>
                  </a:lnTo>
                  <a:lnTo>
                    <a:pt x="1332" y="1890"/>
                  </a:lnTo>
                  <a:lnTo>
                    <a:pt x="1324" y="1914"/>
                  </a:lnTo>
                  <a:lnTo>
                    <a:pt x="1316" y="1940"/>
                  </a:lnTo>
                  <a:lnTo>
                    <a:pt x="1304" y="1962"/>
                  </a:lnTo>
                  <a:lnTo>
                    <a:pt x="1292" y="1986"/>
                  </a:lnTo>
                  <a:lnTo>
                    <a:pt x="1280" y="2006"/>
                  </a:lnTo>
                  <a:lnTo>
                    <a:pt x="1264" y="2028"/>
                  </a:lnTo>
                  <a:lnTo>
                    <a:pt x="1250" y="2046"/>
                  </a:lnTo>
                  <a:lnTo>
                    <a:pt x="1232" y="2066"/>
                  </a:lnTo>
                  <a:lnTo>
                    <a:pt x="1216" y="2082"/>
                  </a:lnTo>
                  <a:lnTo>
                    <a:pt x="1198" y="2098"/>
                  </a:lnTo>
                  <a:lnTo>
                    <a:pt x="1178" y="2114"/>
                  </a:lnTo>
                  <a:lnTo>
                    <a:pt x="1158" y="2128"/>
                  </a:lnTo>
                  <a:lnTo>
                    <a:pt x="1138" y="2140"/>
                  </a:lnTo>
                  <a:lnTo>
                    <a:pt x="1116" y="2150"/>
                  </a:lnTo>
                  <a:lnTo>
                    <a:pt x="1094" y="2160"/>
                  </a:lnTo>
                  <a:lnTo>
                    <a:pt x="1072" y="2168"/>
                  </a:lnTo>
                  <a:lnTo>
                    <a:pt x="1050" y="2176"/>
                  </a:lnTo>
                  <a:lnTo>
                    <a:pt x="1026" y="2180"/>
                  </a:lnTo>
                  <a:lnTo>
                    <a:pt x="1002" y="2184"/>
                  </a:lnTo>
                  <a:lnTo>
                    <a:pt x="980" y="2186"/>
                  </a:lnTo>
                  <a:lnTo>
                    <a:pt x="956" y="2186"/>
                  </a:lnTo>
                  <a:lnTo>
                    <a:pt x="930" y="2186"/>
                  </a:lnTo>
                  <a:lnTo>
                    <a:pt x="906" y="2184"/>
                  </a:lnTo>
                  <a:lnTo>
                    <a:pt x="882" y="2178"/>
                  </a:lnTo>
                  <a:lnTo>
                    <a:pt x="858" y="2172"/>
                  </a:lnTo>
                  <a:lnTo>
                    <a:pt x="834" y="2164"/>
                  </a:lnTo>
                  <a:lnTo>
                    <a:pt x="810" y="2154"/>
                  </a:lnTo>
                  <a:lnTo>
                    <a:pt x="810" y="2154"/>
                  </a:lnTo>
                  <a:lnTo>
                    <a:pt x="812" y="2184"/>
                  </a:lnTo>
                  <a:lnTo>
                    <a:pt x="814" y="2212"/>
                  </a:lnTo>
                  <a:lnTo>
                    <a:pt x="814" y="2242"/>
                  </a:lnTo>
                  <a:lnTo>
                    <a:pt x="814" y="2270"/>
                  </a:lnTo>
                  <a:lnTo>
                    <a:pt x="810" y="2298"/>
                  </a:lnTo>
                  <a:lnTo>
                    <a:pt x="806" y="2324"/>
                  </a:lnTo>
                  <a:lnTo>
                    <a:pt x="802" y="2350"/>
                  </a:lnTo>
                  <a:lnTo>
                    <a:pt x="796" y="2376"/>
                  </a:lnTo>
                  <a:lnTo>
                    <a:pt x="788" y="2402"/>
                  </a:lnTo>
                  <a:lnTo>
                    <a:pt x="780" y="2426"/>
                  </a:lnTo>
                  <a:lnTo>
                    <a:pt x="770" y="2450"/>
                  </a:lnTo>
                  <a:lnTo>
                    <a:pt x="760" y="2472"/>
                  </a:lnTo>
                  <a:lnTo>
                    <a:pt x="748" y="2494"/>
                  </a:lnTo>
                  <a:lnTo>
                    <a:pt x="734" y="2516"/>
                  </a:lnTo>
                  <a:lnTo>
                    <a:pt x="722" y="2536"/>
                  </a:lnTo>
                  <a:lnTo>
                    <a:pt x="706" y="2554"/>
                  </a:lnTo>
                  <a:lnTo>
                    <a:pt x="692" y="2572"/>
                  </a:lnTo>
                  <a:lnTo>
                    <a:pt x="676" y="2588"/>
                  </a:lnTo>
                  <a:lnTo>
                    <a:pt x="658" y="2604"/>
                  </a:lnTo>
                  <a:lnTo>
                    <a:pt x="642" y="2616"/>
                  </a:lnTo>
                  <a:lnTo>
                    <a:pt x="624" y="2630"/>
                  </a:lnTo>
                  <a:lnTo>
                    <a:pt x="606" y="2640"/>
                  </a:lnTo>
                  <a:lnTo>
                    <a:pt x="586" y="2650"/>
                  </a:lnTo>
                  <a:lnTo>
                    <a:pt x="566" y="2658"/>
                  </a:lnTo>
                  <a:lnTo>
                    <a:pt x="546" y="2664"/>
                  </a:lnTo>
                  <a:lnTo>
                    <a:pt x="526" y="2668"/>
                  </a:lnTo>
                  <a:lnTo>
                    <a:pt x="504" y="2672"/>
                  </a:lnTo>
                  <a:lnTo>
                    <a:pt x="484" y="2672"/>
                  </a:lnTo>
                  <a:lnTo>
                    <a:pt x="462" y="2672"/>
                  </a:lnTo>
                  <a:lnTo>
                    <a:pt x="440" y="2670"/>
                  </a:lnTo>
                  <a:lnTo>
                    <a:pt x="418" y="2666"/>
                  </a:lnTo>
                  <a:lnTo>
                    <a:pt x="396" y="2660"/>
                  </a:lnTo>
                  <a:lnTo>
                    <a:pt x="396" y="18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solidFill>
                  <a:srgbClr val="CDDFFE"/>
                </a:solidFill>
                <a:latin typeface="+mj-lt"/>
              </a:endParaRP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FD2E9B-A62B-FA92-F544-8D7E601B60A5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Исследования</a:t>
            </a:r>
          </a:p>
        </p:txBody>
      </p:sp>
      <p:cxnSp>
        <p:nvCxnSpPr>
          <p:cNvPr id="2" name="Straight Connector 8">
            <a:extLst>
              <a:ext uri="{FF2B5EF4-FFF2-40B4-BE49-F238E27FC236}">
                <a16:creationId xmlns:a16="http://schemas.microsoft.com/office/drawing/2014/main" id="{6BA671BC-B483-D838-09C4-5BC080B441FB}"/>
              </a:ext>
            </a:extLst>
          </p:cNvPr>
          <p:cNvCxnSpPr>
            <a:cxnSpLocks/>
          </p:cNvCxnSpPr>
          <p:nvPr/>
        </p:nvCxnSpPr>
        <p:spPr>
          <a:xfrm>
            <a:off x="7823136" y="3952635"/>
            <a:ext cx="11058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DF659F71-839B-4D05-916A-A8B722382D64}"/>
              </a:ext>
            </a:extLst>
          </p:cNvPr>
          <p:cNvSpPr txBox="1"/>
          <p:nvPr/>
        </p:nvSpPr>
        <p:spPr>
          <a:xfrm>
            <a:off x="7878926" y="3542823"/>
            <a:ext cx="2748687" cy="385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Создание экспериментов</a:t>
            </a:r>
            <a:endParaRPr lang="ru-RU" sz="145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5A81598-B76F-51BA-8BC7-D14F93F261D3}"/>
              </a:ext>
            </a:extLst>
          </p:cNvPr>
          <p:cNvGrpSpPr/>
          <p:nvPr/>
        </p:nvGrpSpPr>
        <p:grpSpPr>
          <a:xfrm>
            <a:off x="7331036" y="4943170"/>
            <a:ext cx="1843051" cy="304998"/>
            <a:chOff x="7085917" y="4931063"/>
            <a:chExt cx="1524000" cy="304998"/>
          </a:xfrm>
        </p:grpSpPr>
        <p:cxnSp>
          <p:nvCxnSpPr>
            <p:cNvPr id="25" name="Straight Connector 11">
              <a:extLst>
                <a:ext uri="{FF2B5EF4-FFF2-40B4-BE49-F238E27FC236}">
                  <a16:creationId xmlns:a16="http://schemas.microsoft.com/office/drawing/2014/main" id="{9E72656D-824F-72E3-7A15-4E616B87AB57}"/>
                </a:ext>
              </a:extLst>
            </p:cNvPr>
            <p:cNvCxnSpPr>
              <a:cxnSpLocks/>
            </p:cNvCxnSpPr>
            <p:nvPr/>
          </p:nvCxnSpPr>
          <p:spPr>
            <a:xfrm>
              <a:off x="7390717" y="5236061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2">
              <a:extLst>
                <a:ext uri="{FF2B5EF4-FFF2-40B4-BE49-F238E27FC236}">
                  <a16:creationId xmlns:a16="http://schemas.microsoft.com/office/drawing/2014/main" id="{622F64FC-21E3-D91A-BF70-44D141CC8E39}"/>
                </a:ext>
              </a:extLst>
            </p:cNvPr>
            <p:cNvCxnSpPr>
              <a:cxnSpLocks/>
            </p:cNvCxnSpPr>
            <p:nvPr/>
          </p:nvCxnSpPr>
          <p:spPr>
            <a:xfrm>
              <a:off x="7085917" y="4931063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1740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ИИ+ исследования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CC914-19DD-36D1-F376-57C6EAC44F76}"/>
              </a:ext>
            </a:extLst>
          </p:cNvPr>
          <p:cNvSpPr txBox="1"/>
          <p:nvPr/>
        </p:nvSpPr>
        <p:spPr>
          <a:xfrm>
            <a:off x="7878926" y="4889856"/>
            <a:ext cx="2748687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Пользовательский опыт и персонализация</a:t>
            </a:r>
            <a:endParaRPr lang="ru-RU" sz="1450" err="1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B9CE28D-C55A-1719-1BFA-40577CE9F121}"/>
              </a:ext>
            </a:extLst>
          </p:cNvPr>
          <p:cNvGrpSpPr/>
          <p:nvPr/>
        </p:nvGrpSpPr>
        <p:grpSpPr>
          <a:xfrm>
            <a:off x="7085917" y="2645177"/>
            <a:ext cx="1843051" cy="368610"/>
            <a:chOff x="7010400" y="2362200"/>
            <a:chExt cx="1524000" cy="304800"/>
          </a:xfrm>
        </p:grpSpPr>
        <p:cxnSp>
          <p:nvCxnSpPr>
            <p:cNvPr id="10" name="Straight Connector 13">
              <a:extLst>
                <a:ext uri="{FF2B5EF4-FFF2-40B4-BE49-F238E27FC236}">
                  <a16:creationId xmlns:a16="http://schemas.microsoft.com/office/drawing/2014/main" id="{417F7E7F-A577-F4D1-6D48-2F5BDAEC75F0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2362200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>
              <a:extLst>
                <a:ext uri="{FF2B5EF4-FFF2-40B4-BE49-F238E27FC236}">
                  <a16:creationId xmlns:a16="http://schemas.microsoft.com/office/drawing/2014/main" id="{1FBF69EA-5BE6-2F4B-EEA9-7C0AB3C32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E4172FA9-535D-104F-C370-7911F9759565}"/>
              </a:ext>
            </a:extLst>
          </p:cNvPr>
          <p:cNvCxnSpPr>
            <a:cxnSpLocks/>
          </p:cNvCxnSpPr>
          <p:nvPr/>
        </p:nvCxnSpPr>
        <p:spPr>
          <a:xfrm flipH="1">
            <a:off x="3026637" y="3952635"/>
            <a:ext cx="11058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7">
            <a:extLst>
              <a:ext uri="{FF2B5EF4-FFF2-40B4-BE49-F238E27FC236}">
                <a16:creationId xmlns:a16="http://schemas.microsoft.com/office/drawing/2014/main" id="{9E77361D-9296-6679-4D3C-36205209EF7C}"/>
              </a:ext>
            </a:extLst>
          </p:cNvPr>
          <p:cNvGrpSpPr/>
          <p:nvPr/>
        </p:nvGrpSpPr>
        <p:grpSpPr>
          <a:xfrm flipH="1">
            <a:off x="3026637" y="2645177"/>
            <a:ext cx="1843051" cy="368610"/>
            <a:chOff x="7010400" y="2362200"/>
            <a:chExt cx="1524000" cy="304800"/>
          </a:xfrm>
        </p:grpSpPr>
        <p:cxnSp>
          <p:nvCxnSpPr>
            <p:cNvPr id="17" name="Straight Connector 21">
              <a:extLst>
                <a:ext uri="{FF2B5EF4-FFF2-40B4-BE49-F238E27FC236}">
                  <a16:creationId xmlns:a16="http://schemas.microsoft.com/office/drawing/2014/main" id="{477B9986-945B-8860-068F-EDAF503604B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2362200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>
              <a:extLst>
                <a:ext uri="{FF2B5EF4-FFF2-40B4-BE49-F238E27FC236}">
                  <a16:creationId xmlns:a16="http://schemas.microsoft.com/office/drawing/2014/main" id="{016E5329-C93D-7743-DC82-EB280FBDE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6EE0FC-8ED7-3CC9-B502-4B24E8FCD5F1}"/>
              </a:ext>
            </a:extLst>
          </p:cNvPr>
          <p:cNvGrpSpPr/>
          <p:nvPr/>
        </p:nvGrpSpPr>
        <p:grpSpPr>
          <a:xfrm flipH="1">
            <a:off x="3026637" y="4931063"/>
            <a:ext cx="1843051" cy="368849"/>
            <a:chOff x="7010400" y="4934705"/>
            <a:chExt cx="1524000" cy="30499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220BB1-8120-896E-BE96-09F57A088FA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5239703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4D4F16-362D-C874-842F-77BDC6DEDF03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4934705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F5102FC-79F6-6E82-455C-50F049C004D9}"/>
              </a:ext>
            </a:extLst>
          </p:cNvPr>
          <p:cNvSpPr txBox="1"/>
          <p:nvPr/>
        </p:nvSpPr>
        <p:spPr>
          <a:xfrm>
            <a:off x="7878926" y="2228345"/>
            <a:ext cx="3485345" cy="7221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Обогащение качественных исследований</a:t>
            </a:r>
            <a:endParaRPr lang="en-US" sz="130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F2FA5D-31EF-1AFD-0DE2-FC86493E88EB}"/>
              </a:ext>
            </a:extLst>
          </p:cNvPr>
          <p:cNvSpPr txBox="1"/>
          <p:nvPr/>
        </p:nvSpPr>
        <p:spPr>
          <a:xfrm>
            <a:off x="764565" y="2228352"/>
            <a:ext cx="3185963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Latinka SemiBold"/>
                <a:cs typeface="Arial"/>
              </a:rPr>
              <a:t>Обработка и анализ больших массивов данных</a:t>
            </a:r>
            <a:endParaRPr lang="en-US" sz="1450">
              <a:solidFill>
                <a:schemeClr val="accent1"/>
              </a:solidFill>
              <a:latin typeface="Latinka SemiBold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25E0B8-2774-E8CE-BF64-AC8C080A1F17}"/>
              </a:ext>
            </a:extLst>
          </p:cNvPr>
          <p:cNvSpPr txBox="1"/>
          <p:nvPr/>
        </p:nvSpPr>
        <p:spPr>
          <a:xfrm>
            <a:off x="764565" y="3542823"/>
            <a:ext cx="3185963" cy="402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500">
                <a:solidFill>
                  <a:schemeClr val="accent1"/>
                </a:solidFill>
                <a:cs typeface="Arial"/>
              </a:rPr>
              <a:t>Помощь с выбором методологии</a:t>
            </a:r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540E5-3BBA-0E2A-B7B9-E637C9551497}"/>
              </a:ext>
            </a:extLst>
          </p:cNvPr>
          <p:cNvSpPr txBox="1"/>
          <p:nvPr/>
        </p:nvSpPr>
        <p:spPr>
          <a:xfrm>
            <a:off x="1201841" y="4889856"/>
            <a:ext cx="2748687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Автоматизация и оптимизация процессов</a:t>
            </a:r>
            <a:endParaRPr lang="ru-RU" sz="1450" err="1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45B448E6-168C-E1A0-2F8D-5CDA84EC9C0D}"/>
              </a:ext>
            </a:extLst>
          </p:cNvPr>
          <p:cNvGrpSpPr/>
          <p:nvPr/>
        </p:nvGrpSpPr>
        <p:grpSpPr>
          <a:xfrm>
            <a:off x="4325325" y="2428759"/>
            <a:ext cx="3348846" cy="3047754"/>
            <a:chOff x="4729580" y="2590799"/>
            <a:chExt cx="2769126" cy="2520157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44F4145-2F3D-9C94-B2FA-E2A3F9B4B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580" y="2590799"/>
              <a:ext cx="1336203" cy="2520156"/>
            </a:xfrm>
            <a:custGeom>
              <a:avLst/>
              <a:gdLst>
                <a:gd name="T0" fmla="*/ 250 w 1492"/>
                <a:gd name="T1" fmla="*/ 570 h 2814"/>
                <a:gd name="T2" fmla="*/ 30 w 1492"/>
                <a:gd name="T3" fmla="*/ 870 h 2814"/>
                <a:gd name="T4" fmla="*/ 36 w 1492"/>
                <a:gd name="T5" fmla="*/ 1258 h 2814"/>
                <a:gd name="T6" fmla="*/ 24 w 1492"/>
                <a:gd name="T7" fmla="*/ 1594 h 2814"/>
                <a:gd name="T8" fmla="*/ 42 w 1492"/>
                <a:gd name="T9" fmla="*/ 1978 h 2814"/>
                <a:gd name="T10" fmla="*/ 282 w 1492"/>
                <a:gd name="T11" fmla="*/ 2262 h 2814"/>
                <a:gd name="T12" fmla="*/ 566 w 1492"/>
                <a:gd name="T13" fmla="*/ 2426 h 2814"/>
                <a:gd name="T14" fmla="*/ 846 w 1492"/>
                <a:gd name="T15" fmla="*/ 2776 h 2814"/>
                <a:gd name="T16" fmla="*/ 1086 w 1492"/>
                <a:gd name="T17" fmla="*/ 2806 h 2814"/>
                <a:gd name="T18" fmla="*/ 1300 w 1492"/>
                <a:gd name="T19" fmla="*/ 2698 h 2814"/>
                <a:gd name="T20" fmla="*/ 1486 w 1492"/>
                <a:gd name="T21" fmla="*/ 2318 h 2814"/>
                <a:gd name="T22" fmla="*/ 1468 w 1492"/>
                <a:gd name="T23" fmla="*/ 406 h 2814"/>
                <a:gd name="T24" fmla="*/ 1248 w 1492"/>
                <a:gd name="T25" fmla="*/ 76 h 2814"/>
                <a:gd name="T26" fmla="*/ 996 w 1492"/>
                <a:gd name="T27" fmla="*/ 0 h 2814"/>
                <a:gd name="T28" fmla="*/ 752 w 1492"/>
                <a:gd name="T29" fmla="*/ 96 h 2814"/>
                <a:gd name="T30" fmla="*/ 584 w 1492"/>
                <a:gd name="T31" fmla="*/ 330 h 2814"/>
                <a:gd name="T32" fmla="*/ 772 w 1492"/>
                <a:gd name="T33" fmla="*/ 1342 h 2814"/>
                <a:gd name="T34" fmla="*/ 592 w 1492"/>
                <a:gd name="T35" fmla="*/ 1312 h 2814"/>
                <a:gd name="T36" fmla="*/ 576 w 1492"/>
                <a:gd name="T37" fmla="*/ 1488 h 2814"/>
                <a:gd name="T38" fmla="*/ 758 w 1492"/>
                <a:gd name="T39" fmla="*/ 1490 h 2814"/>
                <a:gd name="T40" fmla="*/ 1114 w 1492"/>
                <a:gd name="T41" fmla="*/ 2056 h 2814"/>
                <a:gd name="T42" fmla="*/ 982 w 1492"/>
                <a:gd name="T43" fmla="*/ 2032 h 2814"/>
                <a:gd name="T44" fmla="*/ 910 w 1492"/>
                <a:gd name="T45" fmla="*/ 2168 h 2814"/>
                <a:gd name="T46" fmla="*/ 1068 w 1492"/>
                <a:gd name="T47" fmla="*/ 2262 h 2814"/>
                <a:gd name="T48" fmla="*/ 1344 w 1492"/>
                <a:gd name="T49" fmla="*/ 2318 h 2814"/>
                <a:gd name="T50" fmla="*/ 1144 w 1492"/>
                <a:gd name="T51" fmla="*/ 2638 h 2814"/>
                <a:gd name="T52" fmla="*/ 880 w 1492"/>
                <a:gd name="T53" fmla="*/ 2636 h 2814"/>
                <a:gd name="T54" fmla="*/ 700 w 1492"/>
                <a:gd name="T55" fmla="*/ 2390 h 2814"/>
                <a:gd name="T56" fmla="*/ 1018 w 1492"/>
                <a:gd name="T57" fmla="*/ 1870 h 2814"/>
                <a:gd name="T58" fmla="*/ 1156 w 1492"/>
                <a:gd name="T59" fmla="*/ 1822 h 2814"/>
                <a:gd name="T60" fmla="*/ 1168 w 1492"/>
                <a:gd name="T61" fmla="*/ 1706 h 2814"/>
                <a:gd name="T62" fmla="*/ 1036 w 1492"/>
                <a:gd name="T63" fmla="*/ 1632 h 2814"/>
                <a:gd name="T64" fmla="*/ 604 w 1492"/>
                <a:gd name="T65" fmla="*/ 2180 h 2814"/>
                <a:gd name="T66" fmla="*/ 386 w 1492"/>
                <a:gd name="T67" fmla="*/ 2156 h 2814"/>
                <a:gd name="T68" fmla="*/ 162 w 1492"/>
                <a:gd name="T69" fmla="*/ 1900 h 2814"/>
                <a:gd name="T70" fmla="*/ 154 w 1492"/>
                <a:gd name="T71" fmla="*/ 1654 h 2814"/>
                <a:gd name="T72" fmla="*/ 278 w 1492"/>
                <a:gd name="T73" fmla="*/ 1438 h 2814"/>
                <a:gd name="T74" fmla="*/ 162 w 1492"/>
                <a:gd name="T75" fmla="*/ 1190 h 2814"/>
                <a:gd name="T76" fmla="*/ 254 w 1492"/>
                <a:gd name="T77" fmla="*/ 1858 h 2814"/>
                <a:gd name="T78" fmla="*/ 374 w 1492"/>
                <a:gd name="T79" fmla="*/ 1998 h 2814"/>
                <a:gd name="T80" fmla="*/ 496 w 1492"/>
                <a:gd name="T81" fmla="*/ 1878 h 2814"/>
                <a:gd name="T82" fmla="*/ 1026 w 1492"/>
                <a:gd name="T83" fmla="*/ 1150 h 2814"/>
                <a:gd name="T84" fmla="*/ 1200 w 1492"/>
                <a:gd name="T85" fmla="*/ 1212 h 2814"/>
                <a:gd name="T86" fmla="*/ 1248 w 1492"/>
                <a:gd name="T87" fmla="*/ 1052 h 2814"/>
                <a:gd name="T88" fmla="*/ 1236 w 1492"/>
                <a:gd name="T89" fmla="*/ 252 h 2814"/>
                <a:gd name="T90" fmla="*/ 1344 w 1492"/>
                <a:gd name="T91" fmla="*/ 496 h 2814"/>
                <a:gd name="T92" fmla="*/ 1054 w 1492"/>
                <a:gd name="T93" fmla="*/ 1020 h 2814"/>
                <a:gd name="T94" fmla="*/ 876 w 1492"/>
                <a:gd name="T95" fmla="*/ 912 h 2814"/>
                <a:gd name="T96" fmla="*/ 842 w 1492"/>
                <a:gd name="T97" fmla="*/ 734 h 2814"/>
                <a:gd name="T98" fmla="*/ 672 w 1492"/>
                <a:gd name="T99" fmla="*/ 778 h 2814"/>
                <a:gd name="T100" fmla="*/ 734 w 1492"/>
                <a:gd name="T101" fmla="*/ 952 h 2814"/>
                <a:gd name="T102" fmla="*/ 176 w 1492"/>
                <a:gd name="T103" fmla="*/ 874 h 2814"/>
                <a:gd name="T104" fmla="*/ 334 w 1492"/>
                <a:gd name="T105" fmla="*/ 686 h 2814"/>
                <a:gd name="T106" fmla="*/ 562 w 1492"/>
                <a:gd name="T107" fmla="*/ 628 h 2814"/>
                <a:gd name="T108" fmla="*/ 678 w 1492"/>
                <a:gd name="T109" fmla="*/ 546 h 2814"/>
                <a:gd name="T110" fmla="*/ 756 w 1492"/>
                <a:gd name="T111" fmla="*/ 300 h 2814"/>
                <a:gd name="T112" fmla="*/ 924 w 1492"/>
                <a:gd name="T113" fmla="*/ 156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2" h="2814">
                  <a:moveTo>
                    <a:pt x="544" y="486"/>
                  </a:moveTo>
                  <a:lnTo>
                    <a:pt x="544" y="486"/>
                  </a:lnTo>
                  <a:lnTo>
                    <a:pt x="502" y="488"/>
                  </a:lnTo>
                  <a:lnTo>
                    <a:pt x="464" y="490"/>
                  </a:lnTo>
                  <a:lnTo>
                    <a:pt x="424" y="496"/>
                  </a:lnTo>
                  <a:lnTo>
                    <a:pt x="386" y="506"/>
                  </a:lnTo>
                  <a:lnTo>
                    <a:pt x="350" y="518"/>
                  </a:lnTo>
                  <a:lnTo>
                    <a:pt x="316" y="534"/>
                  </a:lnTo>
                  <a:lnTo>
                    <a:pt x="282" y="552"/>
                  </a:lnTo>
                  <a:lnTo>
                    <a:pt x="250" y="570"/>
                  </a:lnTo>
                  <a:lnTo>
                    <a:pt x="220" y="592"/>
                  </a:lnTo>
                  <a:lnTo>
                    <a:pt x="192" y="618"/>
                  </a:lnTo>
                  <a:lnTo>
                    <a:pt x="164" y="644"/>
                  </a:lnTo>
                  <a:lnTo>
                    <a:pt x="140" y="672"/>
                  </a:lnTo>
                  <a:lnTo>
                    <a:pt x="116" y="702"/>
                  </a:lnTo>
                  <a:lnTo>
                    <a:pt x="96" y="732"/>
                  </a:lnTo>
                  <a:lnTo>
                    <a:pt x="76" y="766"/>
                  </a:lnTo>
                  <a:lnTo>
                    <a:pt x="58" y="800"/>
                  </a:lnTo>
                  <a:lnTo>
                    <a:pt x="44" y="834"/>
                  </a:lnTo>
                  <a:lnTo>
                    <a:pt x="30" y="870"/>
                  </a:lnTo>
                  <a:lnTo>
                    <a:pt x="20" y="908"/>
                  </a:lnTo>
                  <a:lnTo>
                    <a:pt x="10" y="946"/>
                  </a:lnTo>
                  <a:lnTo>
                    <a:pt x="4" y="984"/>
                  </a:lnTo>
                  <a:lnTo>
                    <a:pt x="2" y="1022"/>
                  </a:lnTo>
                  <a:lnTo>
                    <a:pt x="0" y="1062"/>
                  </a:lnTo>
                  <a:lnTo>
                    <a:pt x="2" y="1102"/>
                  </a:lnTo>
                  <a:lnTo>
                    <a:pt x="6" y="1140"/>
                  </a:lnTo>
                  <a:lnTo>
                    <a:pt x="14" y="1180"/>
                  </a:lnTo>
                  <a:lnTo>
                    <a:pt x="24" y="1220"/>
                  </a:lnTo>
                  <a:lnTo>
                    <a:pt x="36" y="1258"/>
                  </a:lnTo>
                  <a:lnTo>
                    <a:pt x="52" y="1296"/>
                  </a:lnTo>
                  <a:lnTo>
                    <a:pt x="72" y="1334"/>
                  </a:lnTo>
                  <a:lnTo>
                    <a:pt x="94" y="1370"/>
                  </a:lnTo>
                  <a:lnTo>
                    <a:pt x="118" y="1406"/>
                  </a:lnTo>
                  <a:lnTo>
                    <a:pt x="118" y="1406"/>
                  </a:lnTo>
                  <a:lnTo>
                    <a:pt x="94" y="1442"/>
                  </a:lnTo>
                  <a:lnTo>
                    <a:pt x="72" y="1480"/>
                  </a:lnTo>
                  <a:lnTo>
                    <a:pt x="52" y="1516"/>
                  </a:lnTo>
                  <a:lnTo>
                    <a:pt x="36" y="1554"/>
                  </a:lnTo>
                  <a:lnTo>
                    <a:pt x="24" y="1594"/>
                  </a:lnTo>
                  <a:lnTo>
                    <a:pt x="14" y="1632"/>
                  </a:lnTo>
                  <a:lnTo>
                    <a:pt x="8" y="1672"/>
                  </a:lnTo>
                  <a:lnTo>
                    <a:pt x="2" y="1712"/>
                  </a:lnTo>
                  <a:lnTo>
                    <a:pt x="0" y="1750"/>
                  </a:lnTo>
                  <a:lnTo>
                    <a:pt x="2" y="1790"/>
                  </a:lnTo>
                  <a:lnTo>
                    <a:pt x="6" y="1828"/>
                  </a:lnTo>
                  <a:lnTo>
                    <a:pt x="10" y="1868"/>
                  </a:lnTo>
                  <a:lnTo>
                    <a:pt x="20" y="1904"/>
                  </a:lnTo>
                  <a:lnTo>
                    <a:pt x="30" y="1942"/>
                  </a:lnTo>
                  <a:lnTo>
                    <a:pt x="42" y="1978"/>
                  </a:lnTo>
                  <a:lnTo>
                    <a:pt x="58" y="2014"/>
                  </a:lnTo>
                  <a:lnTo>
                    <a:pt x="76" y="2048"/>
                  </a:lnTo>
                  <a:lnTo>
                    <a:pt x="94" y="2080"/>
                  </a:lnTo>
                  <a:lnTo>
                    <a:pt x="116" y="2112"/>
                  </a:lnTo>
                  <a:lnTo>
                    <a:pt x="138" y="2142"/>
                  </a:lnTo>
                  <a:lnTo>
                    <a:pt x="164" y="2170"/>
                  </a:lnTo>
                  <a:lnTo>
                    <a:pt x="190" y="2196"/>
                  </a:lnTo>
                  <a:lnTo>
                    <a:pt x="220" y="2220"/>
                  </a:lnTo>
                  <a:lnTo>
                    <a:pt x="250" y="2242"/>
                  </a:lnTo>
                  <a:lnTo>
                    <a:pt x="282" y="2262"/>
                  </a:lnTo>
                  <a:lnTo>
                    <a:pt x="314" y="2280"/>
                  </a:lnTo>
                  <a:lnTo>
                    <a:pt x="350" y="2294"/>
                  </a:lnTo>
                  <a:lnTo>
                    <a:pt x="386" y="2308"/>
                  </a:lnTo>
                  <a:lnTo>
                    <a:pt x="424" y="2316"/>
                  </a:lnTo>
                  <a:lnTo>
                    <a:pt x="462" y="2324"/>
                  </a:lnTo>
                  <a:lnTo>
                    <a:pt x="502" y="2326"/>
                  </a:lnTo>
                  <a:lnTo>
                    <a:pt x="544" y="2326"/>
                  </a:lnTo>
                  <a:lnTo>
                    <a:pt x="544" y="2326"/>
                  </a:lnTo>
                  <a:lnTo>
                    <a:pt x="552" y="2378"/>
                  </a:lnTo>
                  <a:lnTo>
                    <a:pt x="566" y="2426"/>
                  </a:lnTo>
                  <a:lnTo>
                    <a:pt x="580" y="2472"/>
                  </a:lnTo>
                  <a:lnTo>
                    <a:pt x="600" y="2518"/>
                  </a:lnTo>
                  <a:lnTo>
                    <a:pt x="622" y="2560"/>
                  </a:lnTo>
                  <a:lnTo>
                    <a:pt x="646" y="2600"/>
                  </a:lnTo>
                  <a:lnTo>
                    <a:pt x="674" y="2638"/>
                  </a:lnTo>
                  <a:lnTo>
                    <a:pt x="704" y="2672"/>
                  </a:lnTo>
                  <a:lnTo>
                    <a:pt x="736" y="2704"/>
                  </a:lnTo>
                  <a:lnTo>
                    <a:pt x="772" y="2732"/>
                  </a:lnTo>
                  <a:lnTo>
                    <a:pt x="808" y="2756"/>
                  </a:lnTo>
                  <a:lnTo>
                    <a:pt x="846" y="2776"/>
                  </a:lnTo>
                  <a:lnTo>
                    <a:pt x="886" y="2792"/>
                  </a:lnTo>
                  <a:lnTo>
                    <a:pt x="928" y="2804"/>
                  </a:lnTo>
                  <a:lnTo>
                    <a:pt x="948" y="2808"/>
                  </a:lnTo>
                  <a:lnTo>
                    <a:pt x="970" y="2810"/>
                  </a:lnTo>
                  <a:lnTo>
                    <a:pt x="992" y="2812"/>
                  </a:lnTo>
                  <a:lnTo>
                    <a:pt x="1014" y="2814"/>
                  </a:lnTo>
                  <a:lnTo>
                    <a:pt x="1014" y="2814"/>
                  </a:lnTo>
                  <a:lnTo>
                    <a:pt x="1038" y="2812"/>
                  </a:lnTo>
                  <a:lnTo>
                    <a:pt x="1062" y="2810"/>
                  </a:lnTo>
                  <a:lnTo>
                    <a:pt x="1086" y="2806"/>
                  </a:lnTo>
                  <a:lnTo>
                    <a:pt x="1110" y="2802"/>
                  </a:lnTo>
                  <a:lnTo>
                    <a:pt x="1134" y="2794"/>
                  </a:lnTo>
                  <a:lnTo>
                    <a:pt x="1156" y="2788"/>
                  </a:lnTo>
                  <a:lnTo>
                    <a:pt x="1178" y="2778"/>
                  </a:lnTo>
                  <a:lnTo>
                    <a:pt x="1200" y="2768"/>
                  </a:lnTo>
                  <a:lnTo>
                    <a:pt x="1220" y="2756"/>
                  </a:lnTo>
                  <a:lnTo>
                    <a:pt x="1242" y="2742"/>
                  </a:lnTo>
                  <a:lnTo>
                    <a:pt x="1262" y="2728"/>
                  </a:lnTo>
                  <a:lnTo>
                    <a:pt x="1280" y="2714"/>
                  </a:lnTo>
                  <a:lnTo>
                    <a:pt x="1300" y="2698"/>
                  </a:lnTo>
                  <a:lnTo>
                    <a:pt x="1318" y="2680"/>
                  </a:lnTo>
                  <a:lnTo>
                    <a:pt x="1334" y="2662"/>
                  </a:lnTo>
                  <a:lnTo>
                    <a:pt x="1352" y="2642"/>
                  </a:lnTo>
                  <a:lnTo>
                    <a:pt x="1382" y="2600"/>
                  </a:lnTo>
                  <a:lnTo>
                    <a:pt x="1410" y="2556"/>
                  </a:lnTo>
                  <a:lnTo>
                    <a:pt x="1434" y="2508"/>
                  </a:lnTo>
                  <a:lnTo>
                    <a:pt x="1454" y="2456"/>
                  </a:lnTo>
                  <a:lnTo>
                    <a:pt x="1470" y="2402"/>
                  </a:lnTo>
                  <a:lnTo>
                    <a:pt x="1482" y="2346"/>
                  </a:lnTo>
                  <a:lnTo>
                    <a:pt x="1486" y="2318"/>
                  </a:lnTo>
                  <a:lnTo>
                    <a:pt x="1488" y="2288"/>
                  </a:lnTo>
                  <a:lnTo>
                    <a:pt x="1490" y="2258"/>
                  </a:lnTo>
                  <a:lnTo>
                    <a:pt x="1492" y="2228"/>
                  </a:lnTo>
                  <a:lnTo>
                    <a:pt x="1492" y="2100"/>
                  </a:lnTo>
                  <a:lnTo>
                    <a:pt x="1492" y="584"/>
                  </a:lnTo>
                  <a:lnTo>
                    <a:pt x="1492" y="584"/>
                  </a:lnTo>
                  <a:lnTo>
                    <a:pt x="1490" y="538"/>
                  </a:lnTo>
                  <a:lnTo>
                    <a:pt x="1486" y="494"/>
                  </a:lnTo>
                  <a:lnTo>
                    <a:pt x="1478" y="450"/>
                  </a:lnTo>
                  <a:lnTo>
                    <a:pt x="1468" y="406"/>
                  </a:lnTo>
                  <a:lnTo>
                    <a:pt x="1456" y="364"/>
                  </a:lnTo>
                  <a:lnTo>
                    <a:pt x="1442" y="324"/>
                  </a:lnTo>
                  <a:lnTo>
                    <a:pt x="1424" y="286"/>
                  </a:lnTo>
                  <a:lnTo>
                    <a:pt x="1404" y="250"/>
                  </a:lnTo>
                  <a:lnTo>
                    <a:pt x="1384" y="216"/>
                  </a:lnTo>
                  <a:lnTo>
                    <a:pt x="1360" y="182"/>
                  </a:lnTo>
                  <a:lnTo>
                    <a:pt x="1334" y="152"/>
                  </a:lnTo>
                  <a:lnTo>
                    <a:pt x="1308" y="124"/>
                  </a:lnTo>
                  <a:lnTo>
                    <a:pt x="1278" y="100"/>
                  </a:lnTo>
                  <a:lnTo>
                    <a:pt x="1248" y="76"/>
                  </a:lnTo>
                  <a:lnTo>
                    <a:pt x="1216" y="56"/>
                  </a:lnTo>
                  <a:lnTo>
                    <a:pt x="1184" y="38"/>
                  </a:lnTo>
                  <a:lnTo>
                    <a:pt x="1184" y="38"/>
                  </a:lnTo>
                  <a:lnTo>
                    <a:pt x="1156" y="28"/>
                  </a:lnTo>
                  <a:lnTo>
                    <a:pt x="1130" y="18"/>
                  </a:lnTo>
                  <a:lnTo>
                    <a:pt x="1102" y="10"/>
                  </a:lnTo>
                  <a:lnTo>
                    <a:pt x="1076" y="6"/>
                  </a:lnTo>
                  <a:lnTo>
                    <a:pt x="1048" y="2"/>
                  </a:lnTo>
                  <a:lnTo>
                    <a:pt x="1022" y="0"/>
                  </a:lnTo>
                  <a:lnTo>
                    <a:pt x="996" y="0"/>
                  </a:lnTo>
                  <a:lnTo>
                    <a:pt x="970" y="2"/>
                  </a:lnTo>
                  <a:lnTo>
                    <a:pt x="944" y="6"/>
                  </a:lnTo>
                  <a:lnTo>
                    <a:pt x="918" y="12"/>
                  </a:lnTo>
                  <a:lnTo>
                    <a:pt x="892" y="20"/>
                  </a:lnTo>
                  <a:lnTo>
                    <a:pt x="868" y="28"/>
                  </a:lnTo>
                  <a:lnTo>
                    <a:pt x="844" y="38"/>
                  </a:lnTo>
                  <a:lnTo>
                    <a:pt x="820" y="50"/>
                  </a:lnTo>
                  <a:lnTo>
                    <a:pt x="796" y="64"/>
                  </a:lnTo>
                  <a:lnTo>
                    <a:pt x="774" y="80"/>
                  </a:lnTo>
                  <a:lnTo>
                    <a:pt x="752" y="96"/>
                  </a:lnTo>
                  <a:lnTo>
                    <a:pt x="732" y="114"/>
                  </a:lnTo>
                  <a:lnTo>
                    <a:pt x="712" y="134"/>
                  </a:lnTo>
                  <a:lnTo>
                    <a:pt x="692" y="154"/>
                  </a:lnTo>
                  <a:lnTo>
                    <a:pt x="674" y="176"/>
                  </a:lnTo>
                  <a:lnTo>
                    <a:pt x="656" y="198"/>
                  </a:lnTo>
                  <a:lnTo>
                    <a:pt x="640" y="224"/>
                  </a:lnTo>
                  <a:lnTo>
                    <a:pt x="624" y="248"/>
                  </a:lnTo>
                  <a:lnTo>
                    <a:pt x="610" y="274"/>
                  </a:lnTo>
                  <a:lnTo>
                    <a:pt x="596" y="302"/>
                  </a:lnTo>
                  <a:lnTo>
                    <a:pt x="584" y="330"/>
                  </a:lnTo>
                  <a:lnTo>
                    <a:pt x="574" y="360"/>
                  </a:lnTo>
                  <a:lnTo>
                    <a:pt x="564" y="390"/>
                  </a:lnTo>
                  <a:lnTo>
                    <a:pt x="556" y="422"/>
                  </a:lnTo>
                  <a:lnTo>
                    <a:pt x="550" y="454"/>
                  </a:lnTo>
                  <a:lnTo>
                    <a:pt x="544" y="486"/>
                  </a:lnTo>
                  <a:close/>
                  <a:moveTo>
                    <a:pt x="1350" y="584"/>
                  </a:moveTo>
                  <a:lnTo>
                    <a:pt x="1350" y="1362"/>
                  </a:lnTo>
                  <a:lnTo>
                    <a:pt x="782" y="1362"/>
                  </a:lnTo>
                  <a:lnTo>
                    <a:pt x="782" y="1362"/>
                  </a:lnTo>
                  <a:lnTo>
                    <a:pt x="772" y="1342"/>
                  </a:lnTo>
                  <a:lnTo>
                    <a:pt x="758" y="1324"/>
                  </a:lnTo>
                  <a:lnTo>
                    <a:pt x="742" y="1308"/>
                  </a:lnTo>
                  <a:lnTo>
                    <a:pt x="724" y="1298"/>
                  </a:lnTo>
                  <a:lnTo>
                    <a:pt x="706" y="1290"/>
                  </a:lnTo>
                  <a:lnTo>
                    <a:pt x="686" y="1286"/>
                  </a:lnTo>
                  <a:lnTo>
                    <a:pt x="666" y="1286"/>
                  </a:lnTo>
                  <a:lnTo>
                    <a:pt x="646" y="1288"/>
                  </a:lnTo>
                  <a:lnTo>
                    <a:pt x="626" y="1292"/>
                  </a:lnTo>
                  <a:lnTo>
                    <a:pt x="608" y="1300"/>
                  </a:lnTo>
                  <a:lnTo>
                    <a:pt x="592" y="1312"/>
                  </a:lnTo>
                  <a:lnTo>
                    <a:pt x="576" y="1326"/>
                  </a:lnTo>
                  <a:lnTo>
                    <a:pt x="564" y="1342"/>
                  </a:lnTo>
                  <a:lnTo>
                    <a:pt x="554" y="1362"/>
                  </a:lnTo>
                  <a:lnTo>
                    <a:pt x="548" y="1382"/>
                  </a:lnTo>
                  <a:lnTo>
                    <a:pt x="546" y="1406"/>
                  </a:lnTo>
                  <a:lnTo>
                    <a:pt x="546" y="1406"/>
                  </a:lnTo>
                  <a:lnTo>
                    <a:pt x="548" y="1430"/>
                  </a:lnTo>
                  <a:lnTo>
                    <a:pt x="554" y="1452"/>
                  </a:lnTo>
                  <a:lnTo>
                    <a:pt x="564" y="1472"/>
                  </a:lnTo>
                  <a:lnTo>
                    <a:pt x="576" y="1488"/>
                  </a:lnTo>
                  <a:lnTo>
                    <a:pt x="592" y="1502"/>
                  </a:lnTo>
                  <a:lnTo>
                    <a:pt x="608" y="1512"/>
                  </a:lnTo>
                  <a:lnTo>
                    <a:pt x="626" y="1520"/>
                  </a:lnTo>
                  <a:lnTo>
                    <a:pt x="646" y="1526"/>
                  </a:lnTo>
                  <a:lnTo>
                    <a:pt x="666" y="1528"/>
                  </a:lnTo>
                  <a:lnTo>
                    <a:pt x="686" y="1528"/>
                  </a:lnTo>
                  <a:lnTo>
                    <a:pt x="706" y="1524"/>
                  </a:lnTo>
                  <a:lnTo>
                    <a:pt x="724" y="1516"/>
                  </a:lnTo>
                  <a:lnTo>
                    <a:pt x="742" y="1504"/>
                  </a:lnTo>
                  <a:lnTo>
                    <a:pt x="758" y="1490"/>
                  </a:lnTo>
                  <a:lnTo>
                    <a:pt x="772" y="1472"/>
                  </a:lnTo>
                  <a:lnTo>
                    <a:pt x="782" y="1450"/>
                  </a:lnTo>
                  <a:lnTo>
                    <a:pt x="1350" y="1450"/>
                  </a:lnTo>
                  <a:lnTo>
                    <a:pt x="1350" y="1816"/>
                  </a:lnTo>
                  <a:lnTo>
                    <a:pt x="1350" y="2100"/>
                  </a:lnTo>
                  <a:lnTo>
                    <a:pt x="1144" y="2100"/>
                  </a:lnTo>
                  <a:lnTo>
                    <a:pt x="1144" y="2100"/>
                  </a:lnTo>
                  <a:lnTo>
                    <a:pt x="1136" y="2084"/>
                  </a:lnTo>
                  <a:lnTo>
                    <a:pt x="1126" y="2070"/>
                  </a:lnTo>
                  <a:lnTo>
                    <a:pt x="1114" y="2056"/>
                  </a:lnTo>
                  <a:lnTo>
                    <a:pt x="1100" y="2044"/>
                  </a:lnTo>
                  <a:lnTo>
                    <a:pt x="1084" y="2036"/>
                  </a:lnTo>
                  <a:lnTo>
                    <a:pt x="1068" y="2028"/>
                  </a:lnTo>
                  <a:lnTo>
                    <a:pt x="1050" y="2024"/>
                  </a:lnTo>
                  <a:lnTo>
                    <a:pt x="1030" y="2022"/>
                  </a:lnTo>
                  <a:lnTo>
                    <a:pt x="1030" y="2022"/>
                  </a:lnTo>
                  <a:lnTo>
                    <a:pt x="1018" y="2024"/>
                  </a:lnTo>
                  <a:lnTo>
                    <a:pt x="1006" y="2026"/>
                  </a:lnTo>
                  <a:lnTo>
                    <a:pt x="994" y="2028"/>
                  </a:lnTo>
                  <a:lnTo>
                    <a:pt x="982" y="2032"/>
                  </a:lnTo>
                  <a:lnTo>
                    <a:pt x="962" y="2044"/>
                  </a:lnTo>
                  <a:lnTo>
                    <a:pt x="944" y="2058"/>
                  </a:lnTo>
                  <a:lnTo>
                    <a:pt x="930" y="2076"/>
                  </a:lnTo>
                  <a:lnTo>
                    <a:pt x="918" y="2098"/>
                  </a:lnTo>
                  <a:lnTo>
                    <a:pt x="914" y="2108"/>
                  </a:lnTo>
                  <a:lnTo>
                    <a:pt x="910" y="2120"/>
                  </a:lnTo>
                  <a:lnTo>
                    <a:pt x="910" y="2132"/>
                  </a:lnTo>
                  <a:lnTo>
                    <a:pt x="908" y="2144"/>
                  </a:lnTo>
                  <a:lnTo>
                    <a:pt x="908" y="2144"/>
                  </a:lnTo>
                  <a:lnTo>
                    <a:pt x="910" y="2168"/>
                  </a:lnTo>
                  <a:lnTo>
                    <a:pt x="916" y="2190"/>
                  </a:lnTo>
                  <a:lnTo>
                    <a:pt x="926" y="2210"/>
                  </a:lnTo>
                  <a:lnTo>
                    <a:pt x="938" y="2226"/>
                  </a:lnTo>
                  <a:lnTo>
                    <a:pt x="954" y="2240"/>
                  </a:lnTo>
                  <a:lnTo>
                    <a:pt x="970" y="2250"/>
                  </a:lnTo>
                  <a:lnTo>
                    <a:pt x="988" y="2258"/>
                  </a:lnTo>
                  <a:lnTo>
                    <a:pt x="1008" y="2264"/>
                  </a:lnTo>
                  <a:lnTo>
                    <a:pt x="1028" y="2266"/>
                  </a:lnTo>
                  <a:lnTo>
                    <a:pt x="1048" y="2266"/>
                  </a:lnTo>
                  <a:lnTo>
                    <a:pt x="1068" y="2262"/>
                  </a:lnTo>
                  <a:lnTo>
                    <a:pt x="1086" y="2254"/>
                  </a:lnTo>
                  <a:lnTo>
                    <a:pt x="1104" y="2242"/>
                  </a:lnTo>
                  <a:lnTo>
                    <a:pt x="1120" y="2228"/>
                  </a:lnTo>
                  <a:lnTo>
                    <a:pt x="1134" y="2210"/>
                  </a:lnTo>
                  <a:lnTo>
                    <a:pt x="1144" y="2188"/>
                  </a:lnTo>
                  <a:lnTo>
                    <a:pt x="1350" y="2188"/>
                  </a:lnTo>
                  <a:lnTo>
                    <a:pt x="1350" y="2228"/>
                  </a:lnTo>
                  <a:lnTo>
                    <a:pt x="1350" y="2228"/>
                  </a:lnTo>
                  <a:lnTo>
                    <a:pt x="1350" y="2274"/>
                  </a:lnTo>
                  <a:lnTo>
                    <a:pt x="1344" y="2318"/>
                  </a:lnTo>
                  <a:lnTo>
                    <a:pt x="1336" y="2360"/>
                  </a:lnTo>
                  <a:lnTo>
                    <a:pt x="1324" y="2402"/>
                  </a:lnTo>
                  <a:lnTo>
                    <a:pt x="1310" y="2440"/>
                  </a:lnTo>
                  <a:lnTo>
                    <a:pt x="1294" y="2476"/>
                  </a:lnTo>
                  <a:lnTo>
                    <a:pt x="1274" y="2512"/>
                  </a:lnTo>
                  <a:lnTo>
                    <a:pt x="1252" y="2542"/>
                  </a:lnTo>
                  <a:lnTo>
                    <a:pt x="1228" y="2572"/>
                  </a:lnTo>
                  <a:lnTo>
                    <a:pt x="1202" y="2596"/>
                  </a:lnTo>
                  <a:lnTo>
                    <a:pt x="1174" y="2620"/>
                  </a:lnTo>
                  <a:lnTo>
                    <a:pt x="1144" y="2638"/>
                  </a:lnTo>
                  <a:lnTo>
                    <a:pt x="1114" y="2652"/>
                  </a:lnTo>
                  <a:lnTo>
                    <a:pt x="1082" y="2664"/>
                  </a:lnTo>
                  <a:lnTo>
                    <a:pt x="1048" y="2670"/>
                  </a:lnTo>
                  <a:lnTo>
                    <a:pt x="1014" y="2672"/>
                  </a:lnTo>
                  <a:lnTo>
                    <a:pt x="1014" y="2672"/>
                  </a:lnTo>
                  <a:lnTo>
                    <a:pt x="986" y="2672"/>
                  </a:lnTo>
                  <a:lnTo>
                    <a:pt x="958" y="2666"/>
                  </a:lnTo>
                  <a:lnTo>
                    <a:pt x="932" y="2660"/>
                  </a:lnTo>
                  <a:lnTo>
                    <a:pt x="906" y="2650"/>
                  </a:lnTo>
                  <a:lnTo>
                    <a:pt x="880" y="2636"/>
                  </a:lnTo>
                  <a:lnTo>
                    <a:pt x="856" y="2620"/>
                  </a:lnTo>
                  <a:lnTo>
                    <a:pt x="832" y="2602"/>
                  </a:lnTo>
                  <a:lnTo>
                    <a:pt x="812" y="2582"/>
                  </a:lnTo>
                  <a:lnTo>
                    <a:pt x="790" y="2560"/>
                  </a:lnTo>
                  <a:lnTo>
                    <a:pt x="772" y="2536"/>
                  </a:lnTo>
                  <a:lnTo>
                    <a:pt x="754" y="2510"/>
                  </a:lnTo>
                  <a:lnTo>
                    <a:pt x="738" y="2482"/>
                  </a:lnTo>
                  <a:lnTo>
                    <a:pt x="724" y="2452"/>
                  </a:lnTo>
                  <a:lnTo>
                    <a:pt x="712" y="2422"/>
                  </a:lnTo>
                  <a:lnTo>
                    <a:pt x="700" y="2390"/>
                  </a:lnTo>
                  <a:lnTo>
                    <a:pt x="692" y="2356"/>
                  </a:lnTo>
                  <a:lnTo>
                    <a:pt x="692" y="1798"/>
                  </a:lnTo>
                  <a:lnTo>
                    <a:pt x="942" y="1798"/>
                  </a:lnTo>
                  <a:lnTo>
                    <a:pt x="942" y="1798"/>
                  </a:lnTo>
                  <a:lnTo>
                    <a:pt x="950" y="1814"/>
                  </a:lnTo>
                  <a:lnTo>
                    <a:pt x="960" y="1828"/>
                  </a:lnTo>
                  <a:lnTo>
                    <a:pt x="972" y="1842"/>
                  </a:lnTo>
                  <a:lnTo>
                    <a:pt x="986" y="1854"/>
                  </a:lnTo>
                  <a:lnTo>
                    <a:pt x="1002" y="1862"/>
                  </a:lnTo>
                  <a:lnTo>
                    <a:pt x="1018" y="1870"/>
                  </a:lnTo>
                  <a:lnTo>
                    <a:pt x="1036" y="1874"/>
                  </a:lnTo>
                  <a:lnTo>
                    <a:pt x="1056" y="1876"/>
                  </a:lnTo>
                  <a:lnTo>
                    <a:pt x="1056" y="1876"/>
                  </a:lnTo>
                  <a:lnTo>
                    <a:pt x="1068" y="1874"/>
                  </a:lnTo>
                  <a:lnTo>
                    <a:pt x="1080" y="1872"/>
                  </a:lnTo>
                  <a:lnTo>
                    <a:pt x="1092" y="1870"/>
                  </a:lnTo>
                  <a:lnTo>
                    <a:pt x="1104" y="1866"/>
                  </a:lnTo>
                  <a:lnTo>
                    <a:pt x="1124" y="1854"/>
                  </a:lnTo>
                  <a:lnTo>
                    <a:pt x="1142" y="1840"/>
                  </a:lnTo>
                  <a:lnTo>
                    <a:pt x="1156" y="1822"/>
                  </a:lnTo>
                  <a:lnTo>
                    <a:pt x="1168" y="1800"/>
                  </a:lnTo>
                  <a:lnTo>
                    <a:pt x="1172" y="1790"/>
                  </a:lnTo>
                  <a:lnTo>
                    <a:pt x="1176" y="1778"/>
                  </a:lnTo>
                  <a:lnTo>
                    <a:pt x="1176" y="1766"/>
                  </a:lnTo>
                  <a:lnTo>
                    <a:pt x="1178" y="1754"/>
                  </a:lnTo>
                  <a:lnTo>
                    <a:pt x="1178" y="1754"/>
                  </a:lnTo>
                  <a:lnTo>
                    <a:pt x="1176" y="1740"/>
                  </a:lnTo>
                  <a:lnTo>
                    <a:pt x="1176" y="1728"/>
                  </a:lnTo>
                  <a:lnTo>
                    <a:pt x="1172" y="1718"/>
                  </a:lnTo>
                  <a:lnTo>
                    <a:pt x="1168" y="1706"/>
                  </a:lnTo>
                  <a:lnTo>
                    <a:pt x="1156" y="1686"/>
                  </a:lnTo>
                  <a:lnTo>
                    <a:pt x="1142" y="1668"/>
                  </a:lnTo>
                  <a:lnTo>
                    <a:pt x="1124" y="1652"/>
                  </a:lnTo>
                  <a:lnTo>
                    <a:pt x="1104" y="1642"/>
                  </a:lnTo>
                  <a:lnTo>
                    <a:pt x="1092" y="1636"/>
                  </a:lnTo>
                  <a:lnTo>
                    <a:pt x="1080" y="1634"/>
                  </a:lnTo>
                  <a:lnTo>
                    <a:pt x="1068" y="1632"/>
                  </a:lnTo>
                  <a:lnTo>
                    <a:pt x="1056" y="1632"/>
                  </a:lnTo>
                  <a:lnTo>
                    <a:pt x="1056" y="1632"/>
                  </a:lnTo>
                  <a:lnTo>
                    <a:pt x="1036" y="1632"/>
                  </a:lnTo>
                  <a:lnTo>
                    <a:pt x="1018" y="1638"/>
                  </a:lnTo>
                  <a:lnTo>
                    <a:pt x="1002" y="1644"/>
                  </a:lnTo>
                  <a:lnTo>
                    <a:pt x="986" y="1654"/>
                  </a:lnTo>
                  <a:lnTo>
                    <a:pt x="972" y="1664"/>
                  </a:lnTo>
                  <a:lnTo>
                    <a:pt x="960" y="1678"/>
                  </a:lnTo>
                  <a:lnTo>
                    <a:pt x="950" y="1694"/>
                  </a:lnTo>
                  <a:lnTo>
                    <a:pt x="942" y="1710"/>
                  </a:lnTo>
                  <a:lnTo>
                    <a:pt x="604" y="1710"/>
                  </a:lnTo>
                  <a:lnTo>
                    <a:pt x="604" y="2180"/>
                  </a:lnTo>
                  <a:lnTo>
                    <a:pt x="604" y="2180"/>
                  </a:lnTo>
                  <a:lnTo>
                    <a:pt x="580" y="2184"/>
                  </a:lnTo>
                  <a:lnTo>
                    <a:pt x="558" y="2186"/>
                  </a:lnTo>
                  <a:lnTo>
                    <a:pt x="536" y="2186"/>
                  </a:lnTo>
                  <a:lnTo>
                    <a:pt x="512" y="2186"/>
                  </a:lnTo>
                  <a:lnTo>
                    <a:pt x="490" y="2184"/>
                  </a:lnTo>
                  <a:lnTo>
                    <a:pt x="470" y="2182"/>
                  </a:lnTo>
                  <a:lnTo>
                    <a:pt x="448" y="2178"/>
                  </a:lnTo>
                  <a:lnTo>
                    <a:pt x="428" y="2172"/>
                  </a:lnTo>
                  <a:lnTo>
                    <a:pt x="406" y="2164"/>
                  </a:lnTo>
                  <a:lnTo>
                    <a:pt x="386" y="2156"/>
                  </a:lnTo>
                  <a:lnTo>
                    <a:pt x="368" y="2148"/>
                  </a:lnTo>
                  <a:lnTo>
                    <a:pt x="348" y="2138"/>
                  </a:lnTo>
                  <a:lnTo>
                    <a:pt x="330" y="2126"/>
                  </a:lnTo>
                  <a:lnTo>
                    <a:pt x="312" y="2114"/>
                  </a:lnTo>
                  <a:lnTo>
                    <a:pt x="280" y="2086"/>
                  </a:lnTo>
                  <a:lnTo>
                    <a:pt x="250" y="2054"/>
                  </a:lnTo>
                  <a:lnTo>
                    <a:pt x="222" y="2020"/>
                  </a:lnTo>
                  <a:lnTo>
                    <a:pt x="198" y="1984"/>
                  </a:lnTo>
                  <a:lnTo>
                    <a:pt x="178" y="1942"/>
                  </a:lnTo>
                  <a:lnTo>
                    <a:pt x="162" y="1900"/>
                  </a:lnTo>
                  <a:lnTo>
                    <a:pt x="152" y="1856"/>
                  </a:lnTo>
                  <a:lnTo>
                    <a:pt x="146" y="1832"/>
                  </a:lnTo>
                  <a:lnTo>
                    <a:pt x="144" y="1810"/>
                  </a:lnTo>
                  <a:lnTo>
                    <a:pt x="142" y="1786"/>
                  </a:lnTo>
                  <a:lnTo>
                    <a:pt x="142" y="1762"/>
                  </a:lnTo>
                  <a:lnTo>
                    <a:pt x="142" y="1762"/>
                  </a:lnTo>
                  <a:lnTo>
                    <a:pt x="142" y="1734"/>
                  </a:lnTo>
                  <a:lnTo>
                    <a:pt x="144" y="1706"/>
                  </a:lnTo>
                  <a:lnTo>
                    <a:pt x="148" y="1680"/>
                  </a:lnTo>
                  <a:lnTo>
                    <a:pt x="154" y="1654"/>
                  </a:lnTo>
                  <a:lnTo>
                    <a:pt x="162" y="1628"/>
                  </a:lnTo>
                  <a:lnTo>
                    <a:pt x="170" y="1604"/>
                  </a:lnTo>
                  <a:lnTo>
                    <a:pt x="178" y="1580"/>
                  </a:lnTo>
                  <a:lnTo>
                    <a:pt x="190" y="1556"/>
                  </a:lnTo>
                  <a:lnTo>
                    <a:pt x="202" y="1534"/>
                  </a:lnTo>
                  <a:lnTo>
                    <a:pt x="216" y="1512"/>
                  </a:lnTo>
                  <a:lnTo>
                    <a:pt x="230" y="1492"/>
                  </a:lnTo>
                  <a:lnTo>
                    <a:pt x="244" y="1474"/>
                  </a:lnTo>
                  <a:lnTo>
                    <a:pt x="262" y="1454"/>
                  </a:lnTo>
                  <a:lnTo>
                    <a:pt x="278" y="1438"/>
                  </a:lnTo>
                  <a:lnTo>
                    <a:pt x="296" y="1422"/>
                  </a:lnTo>
                  <a:lnTo>
                    <a:pt x="316" y="1406"/>
                  </a:lnTo>
                  <a:lnTo>
                    <a:pt x="316" y="1406"/>
                  </a:lnTo>
                  <a:lnTo>
                    <a:pt x="288" y="1384"/>
                  </a:lnTo>
                  <a:lnTo>
                    <a:pt x="260" y="1358"/>
                  </a:lnTo>
                  <a:lnTo>
                    <a:pt x="236" y="1330"/>
                  </a:lnTo>
                  <a:lnTo>
                    <a:pt x="214" y="1298"/>
                  </a:lnTo>
                  <a:lnTo>
                    <a:pt x="194" y="1264"/>
                  </a:lnTo>
                  <a:lnTo>
                    <a:pt x="176" y="1228"/>
                  </a:lnTo>
                  <a:lnTo>
                    <a:pt x="162" y="1190"/>
                  </a:lnTo>
                  <a:lnTo>
                    <a:pt x="152" y="1150"/>
                  </a:lnTo>
                  <a:lnTo>
                    <a:pt x="330" y="1150"/>
                  </a:lnTo>
                  <a:lnTo>
                    <a:pt x="330" y="1762"/>
                  </a:lnTo>
                  <a:lnTo>
                    <a:pt x="330" y="1762"/>
                  </a:lnTo>
                  <a:lnTo>
                    <a:pt x="308" y="1772"/>
                  </a:lnTo>
                  <a:lnTo>
                    <a:pt x="290" y="1786"/>
                  </a:lnTo>
                  <a:lnTo>
                    <a:pt x="276" y="1802"/>
                  </a:lnTo>
                  <a:lnTo>
                    <a:pt x="266" y="1820"/>
                  </a:lnTo>
                  <a:lnTo>
                    <a:pt x="258" y="1838"/>
                  </a:lnTo>
                  <a:lnTo>
                    <a:pt x="254" y="1858"/>
                  </a:lnTo>
                  <a:lnTo>
                    <a:pt x="252" y="1878"/>
                  </a:lnTo>
                  <a:lnTo>
                    <a:pt x="254" y="1898"/>
                  </a:lnTo>
                  <a:lnTo>
                    <a:pt x="260" y="1918"/>
                  </a:lnTo>
                  <a:lnTo>
                    <a:pt x="268" y="1936"/>
                  </a:lnTo>
                  <a:lnTo>
                    <a:pt x="280" y="1952"/>
                  </a:lnTo>
                  <a:lnTo>
                    <a:pt x="292" y="1968"/>
                  </a:lnTo>
                  <a:lnTo>
                    <a:pt x="310" y="1980"/>
                  </a:lnTo>
                  <a:lnTo>
                    <a:pt x="328" y="1990"/>
                  </a:lnTo>
                  <a:lnTo>
                    <a:pt x="350" y="1996"/>
                  </a:lnTo>
                  <a:lnTo>
                    <a:pt x="374" y="1998"/>
                  </a:lnTo>
                  <a:lnTo>
                    <a:pt x="374" y="1998"/>
                  </a:lnTo>
                  <a:lnTo>
                    <a:pt x="398" y="1996"/>
                  </a:lnTo>
                  <a:lnTo>
                    <a:pt x="420" y="1990"/>
                  </a:lnTo>
                  <a:lnTo>
                    <a:pt x="438" y="1980"/>
                  </a:lnTo>
                  <a:lnTo>
                    <a:pt x="456" y="1968"/>
                  </a:lnTo>
                  <a:lnTo>
                    <a:pt x="470" y="1952"/>
                  </a:lnTo>
                  <a:lnTo>
                    <a:pt x="480" y="1936"/>
                  </a:lnTo>
                  <a:lnTo>
                    <a:pt x="488" y="1918"/>
                  </a:lnTo>
                  <a:lnTo>
                    <a:pt x="494" y="1898"/>
                  </a:lnTo>
                  <a:lnTo>
                    <a:pt x="496" y="1878"/>
                  </a:lnTo>
                  <a:lnTo>
                    <a:pt x="494" y="1858"/>
                  </a:lnTo>
                  <a:lnTo>
                    <a:pt x="490" y="1838"/>
                  </a:lnTo>
                  <a:lnTo>
                    <a:pt x="482" y="1820"/>
                  </a:lnTo>
                  <a:lnTo>
                    <a:pt x="472" y="1802"/>
                  </a:lnTo>
                  <a:lnTo>
                    <a:pt x="458" y="1786"/>
                  </a:lnTo>
                  <a:lnTo>
                    <a:pt x="440" y="1772"/>
                  </a:lnTo>
                  <a:lnTo>
                    <a:pt x="418" y="1762"/>
                  </a:lnTo>
                  <a:lnTo>
                    <a:pt x="418" y="1150"/>
                  </a:lnTo>
                  <a:lnTo>
                    <a:pt x="1026" y="1150"/>
                  </a:lnTo>
                  <a:lnTo>
                    <a:pt x="1026" y="1150"/>
                  </a:lnTo>
                  <a:lnTo>
                    <a:pt x="1036" y="1172"/>
                  </a:lnTo>
                  <a:lnTo>
                    <a:pt x="1050" y="1190"/>
                  </a:lnTo>
                  <a:lnTo>
                    <a:pt x="1066" y="1204"/>
                  </a:lnTo>
                  <a:lnTo>
                    <a:pt x="1084" y="1214"/>
                  </a:lnTo>
                  <a:lnTo>
                    <a:pt x="1102" y="1222"/>
                  </a:lnTo>
                  <a:lnTo>
                    <a:pt x="1122" y="1226"/>
                  </a:lnTo>
                  <a:lnTo>
                    <a:pt x="1142" y="1228"/>
                  </a:lnTo>
                  <a:lnTo>
                    <a:pt x="1162" y="1226"/>
                  </a:lnTo>
                  <a:lnTo>
                    <a:pt x="1182" y="1220"/>
                  </a:lnTo>
                  <a:lnTo>
                    <a:pt x="1200" y="1212"/>
                  </a:lnTo>
                  <a:lnTo>
                    <a:pt x="1216" y="1200"/>
                  </a:lnTo>
                  <a:lnTo>
                    <a:pt x="1232" y="1188"/>
                  </a:lnTo>
                  <a:lnTo>
                    <a:pt x="1244" y="1170"/>
                  </a:lnTo>
                  <a:lnTo>
                    <a:pt x="1254" y="1152"/>
                  </a:lnTo>
                  <a:lnTo>
                    <a:pt x="1260" y="1130"/>
                  </a:lnTo>
                  <a:lnTo>
                    <a:pt x="1262" y="1106"/>
                  </a:lnTo>
                  <a:lnTo>
                    <a:pt x="1262" y="1106"/>
                  </a:lnTo>
                  <a:lnTo>
                    <a:pt x="1260" y="1086"/>
                  </a:lnTo>
                  <a:lnTo>
                    <a:pt x="1256" y="1068"/>
                  </a:lnTo>
                  <a:lnTo>
                    <a:pt x="1248" y="1052"/>
                  </a:lnTo>
                  <a:lnTo>
                    <a:pt x="1240" y="1036"/>
                  </a:lnTo>
                  <a:lnTo>
                    <a:pt x="1228" y="1022"/>
                  </a:lnTo>
                  <a:lnTo>
                    <a:pt x="1216" y="1010"/>
                  </a:lnTo>
                  <a:lnTo>
                    <a:pt x="1200" y="1000"/>
                  </a:lnTo>
                  <a:lnTo>
                    <a:pt x="1184" y="992"/>
                  </a:lnTo>
                  <a:lnTo>
                    <a:pt x="1184" y="202"/>
                  </a:lnTo>
                  <a:lnTo>
                    <a:pt x="1184" y="202"/>
                  </a:lnTo>
                  <a:lnTo>
                    <a:pt x="1202" y="216"/>
                  </a:lnTo>
                  <a:lnTo>
                    <a:pt x="1220" y="234"/>
                  </a:lnTo>
                  <a:lnTo>
                    <a:pt x="1236" y="252"/>
                  </a:lnTo>
                  <a:lnTo>
                    <a:pt x="1252" y="272"/>
                  </a:lnTo>
                  <a:lnTo>
                    <a:pt x="1266" y="292"/>
                  </a:lnTo>
                  <a:lnTo>
                    <a:pt x="1280" y="314"/>
                  </a:lnTo>
                  <a:lnTo>
                    <a:pt x="1294" y="336"/>
                  </a:lnTo>
                  <a:lnTo>
                    <a:pt x="1304" y="360"/>
                  </a:lnTo>
                  <a:lnTo>
                    <a:pt x="1316" y="386"/>
                  </a:lnTo>
                  <a:lnTo>
                    <a:pt x="1324" y="412"/>
                  </a:lnTo>
                  <a:lnTo>
                    <a:pt x="1332" y="440"/>
                  </a:lnTo>
                  <a:lnTo>
                    <a:pt x="1338" y="466"/>
                  </a:lnTo>
                  <a:lnTo>
                    <a:pt x="1344" y="496"/>
                  </a:lnTo>
                  <a:lnTo>
                    <a:pt x="1348" y="524"/>
                  </a:lnTo>
                  <a:lnTo>
                    <a:pt x="1350" y="554"/>
                  </a:lnTo>
                  <a:lnTo>
                    <a:pt x="1350" y="584"/>
                  </a:lnTo>
                  <a:close/>
                  <a:moveTo>
                    <a:pt x="1096" y="624"/>
                  </a:moveTo>
                  <a:lnTo>
                    <a:pt x="1096" y="992"/>
                  </a:lnTo>
                  <a:lnTo>
                    <a:pt x="1096" y="992"/>
                  </a:lnTo>
                  <a:lnTo>
                    <a:pt x="1084" y="998"/>
                  </a:lnTo>
                  <a:lnTo>
                    <a:pt x="1074" y="1004"/>
                  </a:lnTo>
                  <a:lnTo>
                    <a:pt x="1064" y="1012"/>
                  </a:lnTo>
                  <a:lnTo>
                    <a:pt x="1054" y="1020"/>
                  </a:lnTo>
                  <a:lnTo>
                    <a:pt x="1046" y="1030"/>
                  </a:lnTo>
                  <a:lnTo>
                    <a:pt x="1038" y="1040"/>
                  </a:lnTo>
                  <a:lnTo>
                    <a:pt x="1032" y="1050"/>
                  </a:lnTo>
                  <a:lnTo>
                    <a:pt x="1026" y="1062"/>
                  </a:lnTo>
                  <a:lnTo>
                    <a:pt x="822" y="1062"/>
                  </a:lnTo>
                  <a:lnTo>
                    <a:pt x="822" y="952"/>
                  </a:lnTo>
                  <a:lnTo>
                    <a:pt x="822" y="952"/>
                  </a:lnTo>
                  <a:lnTo>
                    <a:pt x="844" y="940"/>
                  </a:lnTo>
                  <a:lnTo>
                    <a:pt x="862" y="928"/>
                  </a:lnTo>
                  <a:lnTo>
                    <a:pt x="876" y="912"/>
                  </a:lnTo>
                  <a:lnTo>
                    <a:pt x="888" y="894"/>
                  </a:lnTo>
                  <a:lnTo>
                    <a:pt x="894" y="876"/>
                  </a:lnTo>
                  <a:lnTo>
                    <a:pt x="898" y="856"/>
                  </a:lnTo>
                  <a:lnTo>
                    <a:pt x="900" y="836"/>
                  </a:lnTo>
                  <a:lnTo>
                    <a:pt x="898" y="816"/>
                  </a:lnTo>
                  <a:lnTo>
                    <a:pt x="892" y="796"/>
                  </a:lnTo>
                  <a:lnTo>
                    <a:pt x="884" y="778"/>
                  </a:lnTo>
                  <a:lnTo>
                    <a:pt x="874" y="760"/>
                  </a:lnTo>
                  <a:lnTo>
                    <a:pt x="860" y="746"/>
                  </a:lnTo>
                  <a:lnTo>
                    <a:pt x="842" y="734"/>
                  </a:lnTo>
                  <a:lnTo>
                    <a:pt x="824" y="724"/>
                  </a:lnTo>
                  <a:lnTo>
                    <a:pt x="802" y="718"/>
                  </a:lnTo>
                  <a:lnTo>
                    <a:pt x="778" y="716"/>
                  </a:lnTo>
                  <a:lnTo>
                    <a:pt x="778" y="716"/>
                  </a:lnTo>
                  <a:lnTo>
                    <a:pt x="754" y="718"/>
                  </a:lnTo>
                  <a:lnTo>
                    <a:pt x="732" y="724"/>
                  </a:lnTo>
                  <a:lnTo>
                    <a:pt x="714" y="734"/>
                  </a:lnTo>
                  <a:lnTo>
                    <a:pt x="698" y="746"/>
                  </a:lnTo>
                  <a:lnTo>
                    <a:pt x="684" y="760"/>
                  </a:lnTo>
                  <a:lnTo>
                    <a:pt x="672" y="778"/>
                  </a:lnTo>
                  <a:lnTo>
                    <a:pt x="664" y="796"/>
                  </a:lnTo>
                  <a:lnTo>
                    <a:pt x="658" y="816"/>
                  </a:lnTo>
                  <a:lnTo>
                    <a:pt x="656" y="836"/>
                  </a:lnTo>
                  <a:lnTo>
                    <a:pt x="658" y="856"/>
                  </a:lnTo>
                  <a:lnTo>
                    <a:pt x="662" y="876"/>
                  </a:lnTo>
                  <a:lnTo>
                    <a:pt x="670" y="894"/>
                  </a:lnTo>
                  <a:lnTo>
                    <a:pt x="680" y="912"/>
                  </a:lnTo>
                  <a:lnTo>
                    <a:pt x="694" y="928"/>
                  </a:lnTo>
                  <a:lnTo>
                    <a:pt x="712" y="940"/>
                  </a:lnTo>
                  <a:lnTo>
                    <a:pt x="734" y="952"/>
                  </a:lnTo>
                  <a:lnTo>
                    <a:pt x="734" y="1062"/>
                  </a:lnTo>
                  <a:lnTo>
                    <a:pt x="142" y="1062"/>
                  </a:lnTo>
                  <a:lnTo>
                    <a:pt x="142" y="1062"/>
                  </a:lnTo>
                  <a:lnTo>
                    <a:pt x="142" y="1034"/>
                  </a:lnTo>
                  <a:lnTo>
                    <a:pt x="144" y="1004"/>
                  </a:lnTo>
                  <a:lnTo>
                    <a:pt x="148" y="978"/>
                  </a:lnTo>
                  <a:lnTo>
                    <a:pt x="152" y="950"/>
                  </a:lnTo>
                  <a:lnTo>
                    <a:pt x="160" y="924"/>
                  </a:lnTo>
                  <a:lnTo>
                    <a:pt x="168" y="898"/>
                  </a:lnTo>
                  <a:lnTo>
                    <a:pt x="176" y="874"/>
                  </a:lnTo>
                  <a:lnTo>
                    <a:pt x="188" y="852"/>
                  </a:lnTo>
                  <a:lnTo>
                    <a:pt x="200" y="828"/>
                  </a:lnTo>
                  <a:lnTo>
                    <a:pt x="212" y="806"/>
                  </a:lnTo>
                  <a:lnTo>
                    <a:pt x="228" y="786"/>
                  </a:lnTo>
                  <a:lnTo>
                    <a:pt x="242" y="766"/>
                  </a:lnTo>
                  <a:lnTo>
                    <a:pt x="258" y="748"/>
                  </a:lnTo>
                  <a:lnTo>
                    <a:pt x="276" y="730"/>
                  </a:lnTo>
                  <a:lnTo>
                    <a:pt x="294" y="714"/>
                  </a:lnTo>
                  <a:lnTo>
                    <a:pt x="314" y="700"/>
                  </a:lnTo>
                  <a:lnTo>
                    <a:pt x="334" y="686"/>
                  </a:lnTo>
                  <a:lnTo>
                    <a:pt x="354" y="674"/>
                  </a:lnTo>
                  <a:lnTo>
                    <a:pt x="376" y="662"/>
                  </a:lnTo>
                  <a:lnTo>
                    <a:pt x="398" y="654"/>
                  </a:lnTo>
                  <a:lnTo>
                    <a:pt x="420" y="646"/>
                  </a:lnTo>
                  <a:lnTo>
                    <a:pt x="442" y="638"/>
                  </a:lnTo>
                  <a:lnTo>
                    <a:pt x="466" y="632"/>
                  </a:lnTo>
                  <a:lnTo>
                    <a:pt x="490" y="630"/>
                  </a:lnTo>
                  <a:lnTo>
                    <a:pt x="512" y="628"/>
                  </a:lnTo>
                  <a:lnTo>
                    <a:pt x="536" y="626"/>
                  </a:lnTo>
                  <a:lnTo>
                    <a:pt x="562" y="628"/>
                  </a:lnTo>
                  <a:lnTo>
                    <a:pt x="586" y="630"/>
                  </a:lnTo>
                  <a:lnTo>
                    <a:pt x="610" y="636"/>
                  </a:lnTo>
                  <a:lnTo>
                    <a:pt x="634" y="642"/>
                  </a:lnTo>
                  <a:lnTo>
                    <a:pt x="658" y="650"/>
                  </a:lnTo>
                  <a:lnTo>
                    <a:pt x="682" y="660"/>
                  </a:lnTo>
                  <a:lnTo>
                    <a:pt x="682" y="660"/>
                  </a:lnTo>
                  <a:lnTo>
                    <a:pt x="680" y="630"/>
                  </a:lnTo>
                  <a:lnTo>
                    <a:pt x="678" y="602"/>
                  </a:lnTo>
                  <a:lnTo>
                    <a:pt x="678" y="574"/>
                  </a:lnTo>
                  <a:lnTo>
                    <a:pt x="678" y="546"/>
                  </a:lnTo>
                  <a:lnTo>
                    <a:pt x="682" y="518"/>
                  </a:lnTo>
                  <a:lnTo>
                    <a:pt x="684" y="490"/>
                  </a:lnTo>
                  <a:lnTo>
                    <a:pt x="690" y="464"/>
                  </a:lnTo>
                  <a:lnTo>
                    <a:pt x="696" y="438"/>
                  </a:lnTo>
                  <a:lnTo>
                    <a:pt x="704" y="412"/>
                  </a:lnTo>
                  <a:lnTo>
                    <a:pt x="712" y="388"/>
                  </a:lnTo>
                  <a:lnTo>
                    <a:pt x="722" y="364"/>
                  </a:lnTo>
                  <a:lnTo>
                    <a:pt x="732" y="342"/>
                  </a:lnTo>
                  <a:lnTo>
                    <a:pt x="744" y="320"/>
                  </a:lnTo>
                  <a:lnTo>
                    <a:pt x="756" y="300"/>
                  </a:lnTo>
                  <a:lnTo>
                    <a:pt x="770" y="280"/>
                  </a:lnTo>
                  <a:lnTo>
                    <a:pt x="784" y="260"/>
                  </a:lnTo>
                  <a:lnTo>
                    <a:pt x="800" y="242"/>
                  </a:lnTo>
                  <a:lnTo>
                    <a:pt x="816" y="226"/>
                  </a:lnTo>
                  <a:lnTo>
                    <a:pt x="832" y="212"/>
                  </a:lnTo>
                  <a:lnTo>
                    <a:pt x="850" y="198"/>
                  </a:lnTo>
                  <a:lnTo>
                    <a:pt x="868" y="184"/>
                  </a:lnTo>
                  <a:lnTo>
                    <a:pt x="886" y="174"/>
                  </a:lnTo>
                  <a:lnTo>
                    <a:pt x="904" y="164"/>
                  </a:lnTo>
                  <a:lnTo>
                    <a:pt x="924" y="156"/>
                  </a:lnTo>
                  <a:lnTo>
                    <a:pt x="944" y="150"/>
                  </a:lnTo>
                  <a:lnTo>
                    <a:pt x="966" y="146"/>
                  </a:lnTo>
                  <a:lnTo>
                    <a:pt x="986" y="142"/>
                  </a:lnTo>
                  <a:lnTo>
                    <a:pt x="1008" y="140"/>
                  </a:lnTo>
                  <a:lnTo>
                    <a:pt x="1030" y="142"/>
                  </a:lnTo>
                  <a:lnTo>
                    <a:pt x="1052" y="144"/>
                  </a:lnTo>
                  <a:lnTo>
                    <a:pt x="1074" y="148"/>
                  </a:lnTo>
                  <a:lnTo>
                    <a:pt x="1096" y="154"/>
                  </a:lnTo>
                  <a:lnTo>
                    <a:pt x="1096" y="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latin typeface="+mj-lt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45243B81-D1CF-1287-CDA0-51786AA70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295" y="2590800"/>
              <a:ext cx="1334411" cy="2520156"/>
            </a:xfrm>
            <a:custGeom>
              <a:avLst/>
              <a:gdLst>
                <a:gd name="T0" fmla="*/ 1216 w 1490"/>
                <a:gd name="T1" fmla="*/ 2260 h 2814"/>
                <a:gd name="T2" fmla="*/ 1438 w 1490"/>
                <a:gd name="T3" fmla="*/ 2008 h 2814"/>
                <a:gd name="T4" fmla="*/ 1484 w 1490"/>
                <a:gd name="T5" fmla="*/ 1668 h 2814"/>
                <a:gd name="T6" fmla="*/ 1400 w 1490"/>
                <a:gd name="T7" fmla="*/ 1370 h 2814"/>
                <a:gd name="T8" fmla="*/ 1490 w 1490"/>
                <a:gd name="T9" fmla="*/ 1024 h 2814"/>
                <a:gd name="T10" fmla="*/ 1426 w 1490"/>
                <a:gd name="T11" fmla="*/ 780 h 2814"/>
                <a:gd name="T12" fmla="*/ 1274 w 1490"/>
                <a:gd name="T13" fmla="*/ 596 h 2814"/>
                <a:gd name="T14" fmla="*/ 1058 w 1490"/>
                <a:gd name="T15" fmla="*/ 496 h 2814"/>
                <a:gd name="T16" fmla="*/ 888 w 1490"/>
                <a:gd name="T17" fmla="*/ 288 h 2814"/>
                <a:gd name="T18" fmla="*/ 644 w 1490"/>
                <a:gd name="T19" fmla="*/ 34 h 2814"/>
                <a:gd name="T20" fmla="*/ 316 w 1490"/>
                <a:gd name="T21" fmla="*/ 36 h 2814"/>
                <a:gd name="T22" fmla="*/ 62 w 1490"/>
                <a:gd name="T23" fmla="*/ 294 h 2814"/>
                <a:gd name="T24" fmla="*/ 0 w 1490"/>
                <a:gd name="T25" fmla="*/ 2228 h 2814"/>
                <a:gd name="T26" fmla="*/ 50 w 1490"/>
                <a:gd name="T27" fmla="*/ 2490 h 2814"/>
                <a:gd name="T28" fmla="*/ 180 w 1490"/>
                <a:gd name="T29" fmla="*/ 2686 h 2814"/>
                <a:gd name="T30" fmla="*/ 364 w 1490"/>
                <a:gd name="T31" fmla="*/ 2796 h 2814"/>
                <a:gd name="T32" fmla="*/ 564 w 1490"/>
                <a:gd name="T33" fmla="*/ 2804 h 2814"/>
                <a:gd name="T34" fmla="*/ 870 w 1490"/>
                <a:gd name="T35" fmla="*/ 2562 h 2814"/>
                <a:gd name="T36" fmla="*/ 710 w 1490"/>
                <a:gd name="T37" fmla="*/ 1450 h 2814"/>
                <a:gd name="T38" fmla="*/ 866 w 1490"/>
                <a:gd name="T39" fmla="*/ 1520 h 2814"/>
                <a:gd name="T40" fmla="*/ 944 w 1490"/>
                <a:gd name="T41" fmla="*/ 1382 h 2814"/>
                <a:gd name="T42" fmla="*/ 806 w 1490"/>
                <a:gd name="T43" fmla="*/ 1286 h 2814"/>
                <a:gd name="T44" fmla="*/ 348 w 1490"/>
                <a:gd name="T45" fmla="*/ 712 h 2814"/>
                <a:gd name="T46" fmla="*/ 484 w 1490"/>
                <a:gd name="T47" fmla="*/ 788 h 2814"/>
                <a:gd name="T48" fmla="*/ 584 w 1490"/>
                <a:gd name="T49" fmla="*/ 668 h 2814"/>
                <a:gd name="T50" fmla="*/ 464 w 1490"/>
                <a:gd name="T51" fmla="*/ 548 h 2814"/>
                <a:gd name="T52" fmla="*/ 140 w 1490"/>
                <a:gd name="T53" fmla="*/ 584 h 2814"/>
                <a:gd name="T54" fmla="*/ 240 w 1490"/>
                <a:gd name="T55" fmla="*/ 270 h 2814"/>
                <a:gd name="T56" fmla="*/ 478 w 1490"/>
                <a:gd name="T57" fmla="*/ 140 h 2814"/>
                <a:gd name="T58" fmla="*/ 702 w 1490"/>
                <a:gd name="T59" fmla="*/ 252 h 2814"/>
                <a:gd name="T60" fmla="*/ 550 w 1490"/>
                <a:gd name="T61" fmla="*/ 1016 h 2814"/>
                <a:gd name="T62" fmla="*/ 414 w 1490"/>
                <a:gd name="T63" fmla="*/ 940 h 2814"/>
                <a:gd name="T64" fmla="*/ 314 w 1490"/>
                <a:gd name="T65" fmla="*/ 1060 h 2814"/>
                <a:gd name="T66" fmla="*/ 434 w 1490"/>
                <a:gd name="T67" fmla="*/ 1182 h 2814"/>
                <a:gd name="T68" fmla="*/ 888 w 1490"/>
                <a:gd name="T69" fmla="*/ 1016 h 2814"/>
                <a:gd name="T70" fmla="*/ 1044 w 1490"/>
                <a:gd name="T71" fmla="*/ 636 h 2814"/>
                <a:gd name="T72" fmla="*/ 1242 w 1490"/>
                <a:gd name="T73" fmla="*/ 758 h 2814"/>
                <a:gd name="T74" fmla="*/ 1350 w 1490"/>
                <a:gd name="T75" fmla="*/ 1052 h 2814"/>
                <a:gd name="T76" fmla="*/ 1302 w 1490"/>
                <a:gd name="T77" fmla="*/ 1258 h 2814"/>
                <a:gd name="T78" fmla="*/ 1176 w 1490"/>
                <a:gd name="T79" fmla="*/ 1406 h 2814"/>
                <a:gd name="T80" fmla="*/ 1162 w 1490"/>
                <a:gd name="T81" fmla="*/ 1664 h 2814"/>
                <a:gd name="T82" fmla="*/ 1238 w 1490"/>
                <a:gd name="T83" fmla="*/ 958 h 2814"/>
                <a:gd name="T84" fmla="*/ 1186 w 1490"/>
                <a:gd name="T85" fmla="*/ 838 h 2814"/>
                <a:gd name="T86" fmla="*/ 1082 w 1490"/>
                <a:gd name="T87" fmla="*/ 822 h 2814"/>
                <a:gd name="T88" fmla="*/ 996 w 1490"/>
                <a:gd name="T89" fmla="*/ 938 h 2814"/>
                <a:gd name="T90" fmla="*/ 1074 w 1490"/>
                <a:gd name="T91" fmla="*/ 1052 h 2814"/>
                <a:gd name="T92" fmla="*/ 370 w 1490"/>
                <a:gd name="T93" fmla="*/ 1586 h 2814"/>
                <a:gd name="T94" fmla="*/ 232 w 1490"/>
                <a:gd name="T95" fmla="*/ 1684 h 2814"/>
                <a:gd name="T96" fmla="*/ 292 w 1490"/>
                <a:gd name="T97" fmla="*/ 1814 h 2814"/>
                <a:gd name="T98" fmla="*/ 212 w 1490"/>
                <a:gd name="T99" fmla="*/ 2500 h 2814"/>
                <a:gd name="T100" fmla="*/ 142 w 1490"/>
                <a:gd name="T101" fmla="*/ 2260 h 2814"/>
                <a:gd name="T102" fmla="*/ 454 w 1490"/>
                <a:gd name="T103" fmla="*/ 1774 h 2814"/>
                <a:gd name="T104" fmla="*/ 604 w 1490"/>
                <a:gd name="T105" fmla="*/ 1920 h 2814"/>
                <a:gd name="T106" fmla="*/ 648 w 1490"/>
                <a:gd name="T107" fmla="*/ 2080 h 2814"/>
                <a:gd name="T108" fmla="*/ 808 w 1490"/>
                <a:gd name="T109" fmla="*/ 2052 h 2814"/>
                <a:gd name="T110" fmla="*/ 798 w 1490"/>
                <a:gd name="T111" fmla="*/ 1886 h 2814"/>
                <a:gd name="T112" fmla="*/ 1340 w 1490"/>
                <a:gd name="T113" fmla="*/ 1864 h 2814"/>
                <a:gd name="T114" fmla="*/ 1232 w 1490"/>
                <a:gd name="T115" fmla="*/ 2066 h 2814"/>
                <a:gd name="T116" fmla="*/ 1050 w 1490"/>
                <a:gd name="T117" fmla="*/ 2176 h 2814"/>
                <a:gd name="T118" fmla="*/ 834 w 1490"/>
                <a:gd name="T119" fmla="*/ 2164 h 2814"/>
                <a:gd name="T120" fmla="*/ 802 w 1490"/>
                <a:gd name="T121" fmla="*/ 2350 h 2814"/>
                <a:gd name="T122" fmla="*/ 706 w 1490"/>
                <a:gd name="T123" fmla="*/ 2554 h 2814"/>
                <a:gd name="T124" fmla="*/ 546 w 1490"/>
                <a:gd name="T125" fmla="*/ 2664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0" h="2814">
                  <a:moveTo>
                    <a:pt x="948" y="2326"/>
                  </a:moveTo>
                  <a:lnTo>
                    <a:pt x="948" y="2326"/>
                  </a:lnTo>
                  <a:lnTo>
                    <a:pt x="990" y="2326"/>
                  </a:lnTo>
                  <a:lnTo>
                    <a:pt x="1032" y="2322"/>
                  </a:lnTo>
                  <a:lnTo>
                    <a:pt x="1072" y="2316"/>
                  </a:lnTo>
                  <a:lnTo>
                    <a:pt x="1110" y="2306"/>
                  </a:lnTo>
                  <a:lnTo>
                    <a:pt x="1146" y="2292"/>
                  </a:lnTo>
                  <a:lnTo>
                    <a:pt x="1182" y="2278"/>
                  </a:lnTo>
                  <a:lnTo>
                    <a:pt x="1216" y="2260"/>
                  </a:lnTo>
                  <a:lnTo>
                    <a:pt x="1248" y="2238"/>
                  </a:lnTo>
                  <a:lnTo>
                    <a:pt x="1278" y="2216"/>
                  </a:lnTo>
                  <a:lnTo>
                    <a:pt x="1306" y="2192"/>
                  </a:lnTo>
                  <a:lnTo>
                    <a:pt x="1334" y="2166"/>
                  </a:lnTo>
                  <a:lnTo>
                    <a:pt x="1358" y="2136"/>
                  </a:lnTo>
                  <a:lnTo>
                    <a:pt x="1380" y="2106"/>
                  </a:lnTo>
                  <a:lnTo>
                    <a:pt x="1402" y="2076"/>
                  </a:lnTo>
                  <a:lnTo>
                    <a:pt x="1420" y="2042"/>
                  </a:lnTo>
                  <a:lnTo>
                    <a:pt x="1438" y="2008"/>
                  </a:lnTo>
                  <a:lnTo>
                    <a:pt x="1452" y="1972"/>
                  </a:lnTo>
                  <a:lnTo>
                    <a:pt x="1464" y="1936"/>
                  </a:lnTo>
                  <a:lnTo>
                    <a:pt x="1474" y="1900"/>
                  </a:lnTo>
                  <a:lnTo>
                    <a:pt x="1482" y="1862"/>
                  </a:lnTo>
                  <a:lnTo>
                    <a:pt x="1488" y="1824"/>
                  </a:lnTo>
                  <a:lnTo>
                    <a:pt x="1490" y="1784"/>
                  </a:lnTo>
                  <a:lnTo>
                    <a:pt x="1490" y="1746"/>
                  </a:lnTo>
                  <a:lnTo>
                    <a:pt x="1488" y="1706"/>
                  </a:lnTo>
                  <a:lnTo>
                    <a:pt x="1484" y="1668"/>
                  </a:lnTo>
                  <a:lnTo>
                    <a:pt x="1476" y="1628"/>
                  </a:lnTo>
                  <a:lnTo>
                    <a:pt x="1466" y="1590"/>
                  </a:lnTo>
                  <a:lnTo>
                    <a:pt x="1454" y="1552"/>
                  </a:lnTo>
                  <a:lnTo>
                    <a:pt x="1438" y="1514"/>
                  </a:lnTo>
                  <a:lnTo>
                    <a:pt x="1420" y="1478"/>
                  </a:lnTo>
                  <a:lnTo>
                    <a:pt x="1398" y="1442"/>
                  </a:lnTo>
                  <a:lnTo>
                    <a:pt x="1374" y="1406"/>
                  </a:lnTo>
                  <a:lnTo>
                    <a:pt x="1374" y="1406"/>
                  </a:lnTo>
                  <a:lnTo>
                    <a:pt x="1400" y="1370"/>
                  </a:lnTo>
                  <a:lnTo>
                    <a:pt x="1422" y="1330"/>
                  </a:lnTo>
                  <a:lnTo>
                    <a:pt x="1442" y="1288"/>
                  </a:lnTo>
                  <a:lnTo>
                    <a:pt x="1460" y="1244"/>
                  </a:lnTo>
                  <a:lnTo>
                    <a:pt x="1474" y="1198"/>
                  </a:lnTo>
                  <a:lnTo>
                    <a:pt x="1482" y="1150"/>
                  </a:lnTo>
                  <a:lnTo>
                    <a:pt x="1488" y="1102"/>
                  </a:lnTo>
                  <a:lnTo>
                    <a:pt x="1490" y="1052"/>
                  </a:lnTo>
                  <a:lnTo>
                    <a:pt x="1490" y="1052"/>
                  </a:lnTo>
                  <a:lnTo>
                    <a:pt x="1490" y="1024"/>
                  </a:lnTo>
                  <a:lnTo>
                    <a:pt x="1488" y="994"/>
                  </a:lnTo>
                  <a:lnTo>
                    <a:pt x="1484" y="966"/>
                  </a:lnTo>
                  <a:lnTo>
                    <a:pt x="1480" y="938"/>
                  </a:lnTo>
                  <a:lnTo>
                    <a:pt x="1474" y="910"/>
                  </a:lnTo>
                  <a:lnTo>
                    <a:pt x="1466" y="884"/>
                  </a:lnTo>
                  <a:lnTo>
                    <a:pt x="1458" y="856"/>
                  </a:lnTo>
                  <a:lnTo>
                    <a:pt x="1448" y="830"/>
                  </a:lnTo>
                  <a:lnTo>
                    <a:pt x="1438" y="806"/>
                  </a:lnTo>
                  <a:lnTo>
                    <a:pt x="1426" y="780"/>
                  </a:lnTo>
                  <a:lnTo>
                    <a:pt x="1412" y="756"/>
                  </a:lnTo>
                  <a:lnTo>
                    <a:pt x="1398" y="734"/>
                  </a:lnTo>
                  <a:lnTo>
                    <a:pt x="1384" y="712"/>
                  </a:lnTo>
                  <a:lnTo>
                    <a:pt x="1368" y="690"/>
                  </a:lnTo>
                  <a:lnTo>
                    <a:pt x="1350" y="668"/>
                  </a:lnTo>
                  <a:lnTo>
                    <a:pt x="1332" y="650"/>
                  </a:lnTo>
                  <a:lnTo>
                    <a:pt x="1314" y="630"/>
                  </a:lnTo>
                  <a:lnTo>
                    <a:pt x="1294" y="612"/>
                  </a:lnTo>
                  <a:lnTo>
                    <a:pt x="1274" y="596"/>
                  </a:lnTo>
                  <a:lnTo>
                    <a:pt x="1252" y="580"/>
                  </a:lnTo>
                  <a:lnTo>
                    <a:pt x="1230" y="564"/>
                  </a:lnTo>
                  <a:lnTo>
                    <a:pt x="1208" y="552"/>
                  </a:lnTo>
                  <a:lnTo>
                    <a:pt x="1184" y="540"/>
                  </a:lnTo>
                  <a:lnTo>
                    <a:pt x="1160" y="528"/>
                  </a:lnTo>
                  <a:lnTo>
                    <a:pt x="1136" y="518"/>
                  </a:lnTo>
                  <a:lnTo>
                    <a:pt x="1110" y="510"/>
                  </a:lnTo>
                  <a:lnTo>
                    <a:pt x="1084" y="502"/>
                  </a:lnTo>
                  <a:lnTo>
                    <a:pt x="1058" y="496"/>
                  </a:lnTo>
                  <a:lnTo>
                    <a:pt x="1032" y="492"/>
                  </a:lnTo>
                  <a:lnTo>
                    <a:pt x="1004" y="488"/>
                  </a:lnTo>
                  <a:lnTo>
                    <a:pt x="976" y="486"/>
                  </a:lnTo>
                  <a:lnTo>
                    <a:pt x="948" y="486"/>
                  </a:lnTo>
                  <a:lnTo>
                    <a:pt x="948" y="486"/>
                  </a:lnTo>
                  <a:lnTo>
                    <a:pt x="938" y="434"/>
                  </a:lnTo>
                  <a:lnTo>
                    <a:pt x="926" y="382"/>
                  </a:lnTo>
                  <a:lnTo>
                    <a:pt x="908" y="334"/>
                  </a:lnTo>
                  <a:lnTo>
                    <a:pt x="888" y="288"/>
                  </a:lnTo>
                  <a:lnTo>
                    <a:pt x="888" y="288"/>
                  </a:lnTo>
                  <a:lnTo>
                    <a:pt x="864" y="242"/>
                  </a:lnTo>
                  <a:lnTo>
                    <a:pt x="838" y="200"/>
                  </a:lnTo>
                  <a:lnTo>
                    <a:pt x="808" y="162"/>
                  </a:lnTo>
                  <a:lnTo>
                    <a:pt x="778" y="128"/>
                  </a:lnTo>
                  <a:lnTo>
                    <a:pt x="748" y="100"/>
                  </a:lnTo>
                  <a:lnTo>
                    <a:pt x="714" y="74"/>
                  </a:lnTo>
                  <a:lnTo>
                    <a:pt x="680" y="52"/>
                  </a:lnTo>
                  <a:lnTo>
                    <a:pt x="644" y="34"/>
                  </a:lnTo>
                  <a:lnTo>
                    <a:pt x="608" y="20"/>
                  </a:lnTo>
                  <a:lnTo>
                    <a:pt x="572" y="10"/>
                  </a:lnTo>
                  <a:lnTo>
                    <a:pt x="536" y="4"/>
                  </a:lnTo>
                  <a:lnTo>
                    <a:pt x="498" y="0"/>
                  </a:lnTo>
                  <a:lnTo>
                    <a:pt x="462" y="2"/>
                  </a:lnTo>
                  <a:lnTo>
                    <a:pt x="424" y="6"/>
                  </a:lnTo>
                  <a:lnTo>
                    <a:pt x="388" y="12"/>
                  </a:lnTo>
                  <a:lnTo>
                    <a:pt x="352" y="24"/>
                  </a:lnTo>
                  <a:lnTo>
                    <a:pt x="316" y="36"/>
                  </a:lnTo>
                  <a:lnTo>
                    <a:pt x="282" y="54"/>
                  </a:lnTo>
                  <a:lnTo>
                    <a:pt x="248" y="74"/>
                  </a:lnTo>
                  <a:lnTo>
                    <a:pt x="216" y="96"/>
                  </a:lnTo>
                  <a:lnTo>
                    <a:pt x="186" y="122"/>
                  </a:lnTo>
                  <a:lnTo>
                    <a:pt x="156" y="152"/>
                  </a:lnTo>
                  <a:lnTo>
                    <a:pt x="130" y="184"/>
                  </a:lnTo>
                  <a:lnTo>
                    <a:pt x="104" y="218"/>
                  </a:lnTo>
                  <a:lnTo>
                    <a:pt x="82" y="256"/>
                  </a:lnTo>
                  <a:lnTo>
                    <a:pt x="62" y="294"/>
                  </a:lnTo>
                  <a:lnTo>
                    <a:pt x="44" y="338"/>
                  </a:lnTo>
                  <a:lnTo>
                    <a:pt x="28" y="382"/>
                  </a:lnTo>
                  <a:lnTo>
                    <a:pt x="16" y="430"/>
                  </a:lnTo>
                  <a:lnTo>
                    <a:pt x="8" y="478"/>
                  </a:lnTo>
                  <a:lnTo>
                    <a:pt x="2" y="530"/>
                  </a:lnTo>
                  <a:lnTo>
                    <a:pt x="0" y="584"/>
                  </a:lnTo>
                  <a:lnTo>
                    <a:pt x="0" y="712"/>
                  </a:lnTo>
                  <a:lnTo>
                    <a:pt x="0" y="2228"/>
                  </a:lnTo>
                  <a:lnTo>
                    <a:pt x="0" y="2228"/>
                  </a:lnTo>
                  <a:lnTo>
                    <a:pt x="2" y="2260"/>
                  </a:lnTo>
                  <a:lnTo>
                    <a:pt x="4" y="2292"/>
                  </a:lnTo>
                  <a:lnTo>
                    <a:pt x="6" y="2322"/>
                  </a:lnTo>
                  <a:lnTo>
                    <a:pt x="10" y="2352"/>
                  </a:lnTo>
                  <a:lnTo>
                    <a:pt x="16" y="2380"/>
                  </a:lnTo>
                  <a:lnTo>
                    <a:pt x="24" y="2408"/>
                  </a:lnTo>
                  <a:lnTo>
                    <a:pt x="32" y="2436"/>
                  </a:lnTo>
                  <a:lnTo>
                    <a:pt x="40" y="2464"/>
                  </a:lnTo>
                  <a:lnTo>
                    <a:pt x="50" y="2490"/>
                  </a:lnTo>
                  <a:lnTo>
                    <a:pt x="62" y="2514"/>
                  </a:lnTo>
                  <a:lnTo>
                    <a:pt x="74" y="2538"/>
                  </a:lnTo>
                  <a:lnTo>
                    <a:pt x="86" y="2562"/>
                  </a:lnTo>
                  <a:lnTo>
                    <a:pt x="100" y="2586"/>
                  </a:lnTo>
                  <a:lnTo>
                    <a:pt x="114" y="2608"/>
                  </a:lnTo>
                  <a:lnTo>
                    <a:pt x="130" y="2628"/>
                  </a:lnTo>
                  <a:lnTo>
                    <a:pt x="146" y="2648"/>
                  </a:lnTo>
                  <a:lnTo>
                    <a:pt x="164" y="2668"/>
                  </a:lnTo>
                  <a:lnTo>
                    <a:pt x="180" y="2686"/>
                  </a:lnTo>
                  <a:lnTo>
                    <a:pt x="198" y="2702"/>
                  </a:lnTo>
                  <a:lnTo>
                    <a:pt x="218" y="2718"/>
                  </a:lnTo>
                  <a:lnTo>
                    <a:pt x="238" y="2732"/>
                  </a:lnTo>
                  <a:lnTo>
                    <a:pt x="258" y="2746"/>
                  </a:lnTo>
                  <a:lnTo>
                    <a:pt x="278" y="2758"/>
                  </a:lnTo>
                  <a:lnTo>
                    <a:pt x="298" y="2770"/>
                  </a:lnTo>
                  <a:lnTo>
                    <a:pt x="320" y="2780"/>
                  </a:lnTo>
                  <a:lnTo>
                    <a:pt x="342" y="2788"/>
                  </a:lnTo>
                  <a:lnTo>
                    <a:pt x="364" y="2796"/>
                  </a:lnTo>
                  <a:lnTo>
                    <a:pt x="386" y="2802"/>
                  </a:lnTo>
                  <a:lnTo>
                    <a:pt x="408" y="2808"/>
                  </a:lnTo>
                  <a:lnTo>
                    <a:pt x="432" y="2810"/>
                  </a:lnTo>
                  <a:lnTo>
                    <a:pt x="454" y="2812"/>
                  </a:lnTo>
                  <a:lnTo>
                    <a:pt x="478" y="2814"/>
                  </a:lnTo>
                  <a:lnTo>
                    <a:pt x="478" y="2814"/>
                  </a:lnTo>
                  <a:lnTo>
                    <a:pt x="500" y="2812"/>
                  </a:lnTo>
                  <a:lnTo>
                    <a:pt x="522" y="2810"/>
                  </a:lnTo>
                  <a:lnTo>
                    <a:pt x="564" y="2804"/>
                  </a:lnTo>
                  <a:lnTo>
                    <a:pt x="606" y="2792"/>
                  </a:lnTo>
                  <a:lnTo>
                    <a:pt x="646" y="2776"/>
                  </a:lnTo>
                  <a:lnTo>
                    <a:pt x="684" y="2756"/>
                  </a:lnTo>
                  <a:lnTo>
                    <a:pt x="720" y="2732"/>
                  </a:lnTo>
                  <a:lnTo>
                    <a:pt x="754" y="2704"/>
                  </a:lnTo>
                  <a:lnTo>
                    <a:pt x="788" y="2674"/>
                  </a:lnTo>
                  <a:lnTo>
                    <a:pt x="818" y="2640"/>
                  </a:lnTo>
                  <a:lnTo>
                    <a:pt x="844" y="2602"/>
                  </a:lnTo>
                  <a:lnTo>
                    <a:pt x="870" y="2562"/>
                  </a:lnTo>
                  <a:lnTo>
                    <a:pt x="892" y="2520"/>
                  </a:lnTo>
                  <a:lnTo>
                    <a:pt x="910" y="2474"/>
                  </a:lnTo>
                  <a:lnTo>
                    <a:pt x="926" y="2426"/>
                  </a:lnTo>
                  <a:lnTo>
                    <a:pt x="940" y="2378"/>
                  </a:lnTo>
                  <a:lnTo>
                    <a:pt x="948" y="2326"/>
                  </a:lnTo>
                  <a:close/>
                  <a:moveTo>
                    <a:pt x="140" y="2228"/>
                  </a:moveTo>
                  <a:lnTo>
                    <a:pt x="140" y="1450"/>
                  </a:lnTo>
                  <a:lnTo>
                    <a:pt x="710" y="1450"/>
                  </a:lnTo>
                  <a:lnTo>
                    <a:pt x="710" y="1450"/>
                  </a:lnTo>
                  <a:lnTo>
                    <a:pt x="720" y="1472"/>
                  </a:lnTo>
                  <a:lnTo>
                    <a:pt x="734" y="1490"/>
                  </a:lnTo>
                  <a:lnTo>
                    <a:pt x="750" y="1504"/>
                  </a:lnTo>
                  <a:lnTo>
                    <a:pt x="768" y="1516"/>
                  </a:lnTo>
                  <a:lnTo>
                    <a:pt x="786" y="1524"/>
                  </a:lnTo>
                  <a:lnTo>
                    <a:pt x="806" y="1528"/>
                  </a:lnTo>
                  <a:lnTo>
                    <a:pt x="826" y="1528"/>
                  </a:lnTo>
                  <a:lnTo>
                    <a:pt x="846" y="1526"/>
                  </a:lnTo>
                  <a:lnTo>
                    <a:pt x="866" y="1520"/>
                  </a:lnTo>
                  <a:lnTo>
                    <a:pt x="884" y="1512"/>
                  </a:lnTo>
                  <a:lnTo>
                    <a:pt x="900" y="1502"/>
                  </a:lnTo>
                  <a:lnTo>
                    <a:pt x="916" y="1488"/>
                  </a:lnTo>
                  <a:lnTo>
                    <a:pt x="928" y="1472"/>
                  </a:lnTo>
                  <a:lnTo>
                    <a:pt x="938" y="1452"/>
                  </a:lnTo>
                  <a:lnTo>
                    <a:pt x="944" y="1430"/>
                  </a:lnTo>
                  <a:lnTo>
                    <a:pt x="946" y="1406"/>
                  </a:lnTo>
                  <a:lnTo>
                    <a:pt x="946" y="1406"/>
                  </a:lnTo>
                  <a:lnTo>
                    <a:pt x="944" y="1382"/>
                  </a:lnTo>
                  <a:lnTo>
                    <a:pt x="938" y="1362"/>
                  </a:lnTo>
                  <a:lnTo>
                    <a:pt x="928" y="1342"/>
                  </a:lnTo>
                  <a:lnTo>
                    <a:pt x="916" y="1326"/>
                  </a:lnTo>
                  <a:lnTo>
                    <a:pt x="900" y="1312"/>
                  </a:lnTo>
                  <a:lnTo>
                    <a:pt x="884" y="1300"/>
                  </a:lnTo>
                  <a:lnTo>
                    <a:pt x="866" y="1292"/>
                  </a:lnTo>
                  <a:lnTo>
                    <a:pt x="846" y="1288"/>
                  </a:lnTo>
                  <a:lnTo>
                    <a:pt x="826" y="1286"/>
                  </a:lnTo>
                  <a:lnTo>
                    <a:pt x="806" y="1286"/>
                  </a:lnTo>
                  <a:lnTo>
                    <a:pt x="786" y="1290"/>
                  </a:lnTo>
                  <a:lnTo>
                    <a:pt x="768" y="1298"/>
                  </a:lnTo>
                  <a:lnTo>
                    <a:pt x="750" y="1308"/>
                  </a:lnTo>
                  <a:lnTo>
                    <a:pt x="734" y="1324"/>
                  </a:lnTo>
                  <a:lnTo>
                    <a:pt x="720" y="1342"/>
                  </a:lnTo>
                  <a:lnTo>
                    <a:pt x="710" y="1362"/>
                  </a:lnTo>
                  <a:lnTo>
                    <a:pt x="140" y="1362"/>
                  </a:lnTo>
                  <a:lnTo>
                    <a:pt x="140" y="712"/>
                  </a:lnTo>
                  <a:lnTo>
                    <a:pt x="348" y="712"/>
                  </a:lnTo>
                  <a:lnTo>
                    <a:pt x="348" y="712"/>
                  </a:lnTo>
                  <a:lnTo>
                    <a:pt x="358" y="734"/>
                  </a:lnTo>
                  <a:lnTo>
                    <a:pt x="372" y="752"/>
                  </a:lnTo>
                  <a:lnTo>
                    <a:pt x="388" y="766"/>
                  </a:lnTo>
                  <a:lnTo>
                    <a:pt x="406" y="778"/>
                  </a:lnTo>
                  <a:lnTo>
                    <a:pt x="424" y="786"/>
                  </a:lnTo>
                  <a:lnTo>
                    <a:pt x="444" y="790"/>
                  </a:lnTo>
                  <a:lnTo>
                    <a:pt x="464" y="790"/>
                  </a:lnTo>
                  <a:lnTo>
                    <a:pt x="484" y="788"/>
                  </a:lnTo>
                  <a:lnTo>
                    <a:pt x="504" y="784"/>
                  </a:lnTo>
                  <a:lnTo>
                    <a:pt x="522" y="774"/>
                  </a:lnTo>
                  <a:lnTo>
                    <a:pt x="538" y="764"/>
                  </a:lnTo>
                  <a:lnTo>
                    <a:pt x="554" y="750"/>
                  </a:lnTo>
                  <a:lnTo>
                    <a:pt x="566" y="734"/>
                  </a:lnTo>
                  <a:lnTo>
                    <a:pt x="576" y="714"/>
                  </a:lnTo>
                  <a:lnTo>
                    <a:pt x="582" y="692"/>
                  </a:lnTo>
                  <a:lnTo>
                    <a:pt x="584" y="668"/>
                  </a:lnTo>
                  <a:lnTo>
                    <a:pt x="584" y="668"/>
                  </a:lnTo>
                  <a:lnTo>
                    <a:pt x="582" y="644"/>
                  </a:lnTo>
                  <a:lnTo>
                    <a:pt x="576" y="624"/>
                  </a:lnTo>
                  <a:lnTo>
                    <a:pt x="566" y="604"/>
                  </a:lnTo>
                  <a:lnTo>
                    <a:pt x="554" y="588"/>
                  </a:lnTo>
                  <a:lnTo>
                    <a:pt x="538" y="574"/>
                  </a:lnTo>
                  <a:lnTo>
                    <a:pt x="522" y="562"/>
                  </a:lnTo>
                  <a:lnTo>
                    <a:pt x="504" y="554"/>
                  </a:lnTo>
                  <a:lnTo>
                    <a:pt x="484" y="550"/>
                  </a:lnTo>
                  <a:lnTo>
                    <a:pt x="464" y="548"/>
                  </a:lnTo>
                  <a:lnTo>
                    <a:pt x="444" y="548"/>
                  </a:lnTo>
                  <a:lnTo>
                    <a:pt x="424" y="552"/>
                  </a:lnTo>
                  <a:lnTo>
                    <a:pt x="406" y="560"/>
                  </a:lnTo>
                  <a:lnTo>
                    <a:pt x="388" y="570"/>
                  </a:lnTo>
                  <a:lnTo>
                    <a:pt x="372" y="586"/>
                  </a:lnTo>
                  <a:lnTo>
                    <a:pt x="358" y="604"/>
                  </a:lnTo>
                  <a:lnTo>
                    <a:pt x="348" y="624"/>
                  </a:lnTo>
                  <a:lnTo>
                    <a:pt x="140" y="624"/>
                  </a:lnTo>
                  <a:lnTo>
                    <a:pt x="140" y="584"/>
                  </a:lnTo>
                  <a:lnTo>
                    <a:pt x="140" y="584"/>
                  </a:lnTo>
                  <a:lnTo>
                    <a:pt x="142" y="540"/>
                  </a:lnTo>
                  <a:lnTo>
                    <a:pt x="148" y="496"/>
                  </a:lnTo>
                  <a:lnTo>
                    <a:pt x="156" y="452"/>
                  </a:lnTo>
                  <a:lnTo>
                    <a:pt x="168" y="412"/>
                  </a:lnTo>
                  <a:lnTo>
                    <a:pt x="182" y="374"/>
                  </a:lnTo>
                  <a:lnTo>
                    <a:pt x="198" y="336"/>
                  </a:lnTo>
                  <a:lnTo>
                    <a:pt x="218" y="302"/>
                  </a:lnTo>
                  <a:lnTo>
                    <a:pt x="240" y="270"/>
                  </a:lnTo>
                  <a:lnTo>
                    <a:pt x="264" y="242"/>
                  </a:lnTo>
                  <a:lnTo>
                    <a:pt x="290" y="216"/>
                  </a:lnTo>
                  <a:lnTo>
                    <a:pt x="318" y="194"/>
                  </a:lnTo>
                  <a:lnTo>
                    <a:pt x="346" y="176"/>
                  </a:lnTo>
                  <a:lnTo>
                    <a:pt x="378" y="160"/>
                  </a:lnTo>
                  <a:lnTo>
                    <a:pt x="410" y="150"/>
                  </a:lnTo>
                  <a:lnTo>
                    <a:pt x="444" y="142"/>
                  </a:lnTo>
                  <a:lnTo>
                    <a:pt x="478" y="140"/>
                  </a:lnTo>
                  <a:lnTo>
                    <a:pt x="478" y="140"/>
                  </a:lnTo>
                  <a:lnTo>
                    <a:pt x="506" y="142"/>
                  </a:lnTo>
                  <a:lnTo>
                    <a:pt x="534" y="146"/>
                  </a:lnTo>
                  <a:lnTo>
                    <a:pt x="560" y="154"/>
                  </a:lnTo>
                  <a:lnTo>
                    <a:pt x="586" y="164"/>
                  </a:lnTo>
                  <a:lnTo>
                    <a:pt x="612" y="178"/>
                  </a:lnTo>
                  <a:lnTo>
                    <a:pt x="636" y="192"/>
                  </a:lnTo>
                  <a:lnTo>
                    <a:pt x="660" y="210"/>
                  </a:lnTo>
                  <a:lnTo>
                    <a:pt x="680" y="230"/>
                  </a:lnTo>
                  <a:lnTo>
                    <a:pt x="702" y="252"/>
                  </a:lnTo>
                  <a:lnTo>
                    <a:pt x="720" y="278"/>
                  </a:lnTo>
                  <a:lnTo>
                    <a:pt x="738" y="304"/>
                  </a:lnTo>
                  <a:lnTo>
                    <a:pt x="754" y="332"/>
                  </a:lnTo>
                  <a:lnTo>
                    <a:pt x="768" y="360"/>
                  </a:lnTo>
                  <a:lnTo>
                    <a:pt x="780" y="392"/>
                  </a:lnTo>
                  <a:lnTo>
                    <a:pt x="792" y="424"/>
                  </a:lnTo>
                  <a:lnTo>
                    <a:pt x="800" y="458"/>
                  </a:lnTo>
                  <a:lnTo>
                    <a:pt x="800" y="1016"/>
                  </a:lnTo>
                  <a:lnTo>
                    <a:pt x="550" y="1016"/>
                  </a:lnTo>
                  <a:lnTo>
                    <a:pt x="550" y="1016"/>
                  </a:lnTo>
                  <a:lnTo>
                    <a:pt x="540" y="994"/>
                  </a:lnTo>
                  <a:lnTo>
                    <a:pt x="526" y="976"/>
                  </a:lnTo>
                  <a:lnTo>
                    <a:pt x="510" y="962"/>
                  </a:lnTo>
                  <a:lnTo>
                    <a:pt x="492" y="952"/>
                  </a:lnTo>
                  <a:lnTo>
                    <a:pt x="474" y="944"/>
                  </a:lnTo>
                  <a:lnTo>
                    <a:pt x="454" y="940"/>
                  </a:lnTo>
                  <a:lnTo>
                    <a:pt x="434" y="938"/>
                  </a:lnTo>
                  <a:lnTo>
                    <a:pt x="414" y="940"/>
                  </a:lnTo>
                  <a:lnTo>
                    <a:pt x="394" y="946"/>
                  </a:lnTo>
                  <a:lnTo>
                    <a:pt x="376" y="954"/>
                  </a:lnTo>
                  <a:lnTo>
                    <a:pt x="360" y="966"/>
                  </a:lnTo>
                  <a:lnTo>
                    <a:pt x="344" y="980"/>
                  </a:lnTo>
                  <a:lnTo>
                    <a:pt x="332" y="996"/>
                  </a:lnTo>
                  <a:lnTo>
                    <a:pt x="322" y="1014"/>
                  </a:lnTo>
                  <a:lnTo>
                    <a:pt x="316" y="1036"/>
                  </a:lnTo>
                  <a:lnTo>
                    <a:pt x="314" y="1060"/>
                  </a:lnTo>
                  <a:lnTo>
                    <a:pt x="314" y="1060"/>
                  </a:lnTo>
                  <a:lnTo>
                    <a:pt x="316" y="1084"/>
                  </a:lnTo>
                  <a:lnTo>
                    <a:pt x="322" y="1106"/>
                  </a:lnTo>
                  <a:lnTo>
                    <a:pt x="332" y="1124"/>
                  </a:lnTo>
                  <a:lnTo>
                    <a:pt x="344" y="1142"/>
                  </a:lnTo>
                  <a:lnTo>
                    <a:pt x="360" y="1156"/>
                  </a:lnTo>
                  <a:lnTo>
                    <a:pt x="376" y="1166"/>
                  </a:lnTo>
                  <a:lnTo>
                    <a:pt x="394" y="1174"/>
                  </a:lnTo>
                  <a:lnTo>
                    <a:pt x="414" y="1180"/>
                  </a:lnTo>
                  <a:lnTo>
                    <a:pt x="434" y="1182"/>
                  </a:lnTo>
                  <a:lnTo>
                    <a:pt x="454" y="1180"/>
                  </a:lnTo>
                  <a:lnTo>
                    <a:pt x="474" y="1176"/>
                  </a:lnTo>
                  <a:lnTo>
                    <a:pt x="492" y="1170"/>
                  </a:lnTo>
                  <a:lnTo>
                    <a:pt x="510" y="1158"/>
                  </a:lnTo>
                  <a:lnTo>
                    <a:pt x="526" y="1144"/>
                  </a:lnTo>
                  <a:lnTo>
                    <a:pt x="540" y="1126"/>
                  </a:lnTo>
                  <a:lnTo>
                    <a:pt x="550" y="1104"/>
                  </a:lnTo>
                  <a:lnTo>
                    <a:pt x="888" y="1104"/>
                  </a:lnTo>
                  <a:lnTo>
                    <a:pt x="888" y="1016"/>
                  </a:lnTo>
                  <a:lnTo>
                    <a:pt x="888" y="634"/>
                  </a:lnTo>
                  <a:lnTo>
                    <a:pt x="888" y="634"/>
                  </a:lnTo>
                  <a:lnTo>
                    <a:pt x="912" y="630"/>
                  </a:lnTo>
                  <a:lnTo>
                    <a:pt x="934" y="628"/>
                  </a:lnTo>
                  <a:lnTo>
                    <a:pt x="956" y="626"/>
                  </a:lnTo>
                  <a:lnTo>
                    <a:pt x="980" y="628"/>
                  </a:lnTo>
                  <a:lnTo>
                    <a:pt x="1002" y="630"/>
                  </a:lnTo>
                  <a:lnTo>
                    <a:pt x="1024" y="632"/>
                  </a:lnTo>
                  <a:lnTo>
                    <a:pt x="1044" y="636"/>
                  </a:lnTo>
                  <a:lnTo>
                    <a:pt x="1066" y="642"/>
                  </a:lnTo>
                  <a:lnTo>
                    <a:pt x="1086" y="650"/>
                  </a:lnTo>
                  <a:lnTo>
                    <a:pt x="1106" y="658"/>
                  </a:lnTo>
                  <a:lnTo>
                    <a:pt x="1124" y="666"/>
                  </a:lnTo>
                  <a:lnTo>
                    <a:pt x="1144" y="676"/>
                  </a:lnTo>
                  <a:lnTo>
                    <a:pt x="1162" y="688"/>
                  </a:lnTo>
                  <a:lnTo>
                    <a:pt x="1180" y="700"/>
                  </a:lnTo>
                  <a:lnTo>
                    <a:pt x="1212" y="728"/>
                  </a:lnTo>
                  <a:lnTo>
                    <a:pt x="1242" y="758"/>
                  </a:lnTo>
                  <a:lnTo>
                    <a:pt x="1270" y="794"/>
                  </a:lnTo>
                  <a:lnTo>
                    <a:pt x="1294" y="830"/>
                  </a:lnTo>
                  <a:lnTo>
                    <a:pt x="1314" y="872"/>
                  </a:lnTo>
                  <a:lnTo>
                    <a:pt x="1330" y="914"/>
                  </a:lnTo>
                  <a:lnTo>
                    <a:pt x="1340" y="958"/>
                  </a:lnTo>
                  <a:lnTo>
                    <a:pt x="1344" y="982"/>
                  </a:lnTo>
                  <a:lnTo>
                    <a:pt x="1348" y="1004"/>
                  </a:lnTo>
                  <a:lnTo>
                    <a:pt x="1350" y="1028"/>
                  </a:lnTo>
                  <a:lnTo>
                    <a:pt x="1350" y="1052"/>
                  </a:lnTo>
                  <a:lnTo>
                    <a:pt x="1350" y="1052"/>
                  </a:lnTo>
                  <a:lnTo>
                    <a:pt x="1350" y="1080"/>
                  </a:lnTo>
                  <a:lnTo>
                    <a:pt x="1348" y="1108"/>
                  </a:lnTo>
                  <a:lnTo>
                    <a:pt x="1344" y="1134"/>
                  </a:lnTo>
                  <a:lnTo>
                    <a:pt x="1338" y="1160"/>
                  </a:lnTo>
                  <a:lnTo>
                    <a:pt x="1330" y="1186"/>
                  </a:lnTo>
                  <a:lnTo>
                    <a:pt x="1322" y="1210"/>
                  </a:lnTo>
                  <a:lnTo>
                    <a:pt x="1312" y="1234"/>
                  </a:lnTo>
                  <a:lnTo>
                    <a:pt x="1302" y="1258"/>
                  </a:lnTo>
                  <a:lnTo>
                    <a:pt x="1290" y="1280"/>
                  </a:lnTo>
                  <a:lnTo>
                    <a:pt x="1276" y="1300"/>
                  </a:lnTo>
                  <a:lnTo>
                    <a:pt x="1262" y="1322"/>
                  </a:lnTo>
                  <a:lnTo>
                    <a:pt x="1246" y="1340"/>
                  </a:lnTo>
                  <a:lnTo>
                    <a:pt x="1230" y="1358"/>
                  </a:lnTo>
                  <a:lnTo>
                    <a:pt x="1214" y="1376"/>
                  </a:lnTo>
                  <a:lnTo>
                    <a:pt x="1196" y="1392"/>
                  </a:lnTo>
                  <a:lnTo>
                    <a:pt x="1176" y="1406"/>
                  </a:lnTo>
                  <a:lnTo>
                    <a:pt x="1176" y="1406"/>
                  </a:lnTo>
                  <a:lnTo>
                    <a:pt x="1204" y="1430"/>
                  </a:lnTo>
                  <a:lnTo>
                    <a:pt x="1232" y="1456"/>
                  </a:lnTo>
                  <a:lnTo>
                    <a:pt x="1256" y="1484"/>
                  </a:lnTo>
                  <a:lnTo>
                    <a:pt x="1278" y="1516"/>
                  </a:lnTo>
                  <a:lnTo>
                    <a:pt x="1298" y="1550"/>
                  </a:lnTo>
                  <a:lnTo>
                    <a:pt x="1316" y="1586"/>
                  </a:lnTo>
                  <a:lnTo>
                    <a:pt x="1330" y="1624"/>
                  </a:lnTo>
                  <a:lnTo>
                    <a:pt x="1340" y="1664"/>
                  </a:lnTo>
                  <a:lnTo>
                    <a:pt x="1162" y="1664"/>
                  </a:lnTo>
                  <a:lnTo>
                    <a:pt x="1162" y="1052"/>
                  </a:lnTo>
                  <a:lnTo>
                    <a:pt x="1162" y="1052"/>
                  </a:lnTo>
                  <a:lnTo>
                    <a:pt x="1178" y="1044"/>
                  </a:lnTo>
                  <a:lnTo>
                    <a:pt x="1194" y="1034"/>
                  </a:lnTo>
                  <a:lnTo>
                    <a:pt x="1206" y="1022"/>
                  </a:lnTo>
                  <a:lnTo>
                    <a:pt x="1218" y="1008"/>
                  </a:lnTo>
                  <a:lnTo>
                    <a:pt x="1228" y="992"/>
                  </a:lnTo>
                  <a:lnTo>
                    <a:pt x="1234" y="976"/>
                  </a:lnTo>
                  <a:lnTo>
                    <a:pt x="1238" y="958"/>
                  </a:lnTo>
                  <a:lnTo>
                    <a:pt x="1240" y="938"/>
                  </a:lnTo>
                  <a:lnTo>
                    <a:pt x="1240" y="938"/>
                  </a:lnTo>
                  <a:lnTo>
                    <a:pt x="1240" y="926"/>
                  </a:lnTo>
                  <a:lnTo>
                    <a:pt x="1238" y="914"/>
                  </a:lnTo>
                  <a:lnTo>
                    <a:pt x="1234" y="902"/>
                  </a:lnTo>
                  <a:lnTo>
                    <a:pt x="1230" y="890"/>
                  </a:lnTo>
                  <a:lnTo>
                    <a:pt x="1220" y="870"/>
                  </a:lnTo>
                  <a:lnTo>
                    <a:pt x="1204" y="852"/>
                  </a:lnTo>
                  <a:lnTo>
                    <a:pt x="1186" y="838"/>
                  </a:lnTo>
                  <a:lnTo>
                    <a:pt x="1166" y="826"/>
                  </a:lnTo>
                  <a:lnTo>
                    <a:pt x="1154" y="822"/>
                  </a:lnTo>
                  <a:lnTo>
                    <a:pt x="1142" y="818"/>
                  </a:lnTo>
                  <a:lnTo>
                    <a:pt x="1130" y="816"/>
                  </a:lnTo>
                  <a:lnTo>
                    <a:pt x="1118" y="816"/>
                  </a:lnTo>
                  <a:lnTo>
                    <a:pt x="1118" y="816"/>
                  </a:lnTo>
                  <a:lnTo>
                    <a:pt x="1106" y="816"/>
                  </a:lnTo>
                  <a:lnTo>
                    <a:pt x="1094" y="818"/>
                  </a:lnTo>
                  <a:lnTo>
                    <a:pt x="1082" y="822"/>
                  </a:lnTo>
                  <a:lnTo>
                    <a:pt x="1070" y="826"/>
                  </a:lnTo>
                  <a:lnTo>
                    <a:pt x="1050" y="838"/>
                  </a:lnTo>
                  <a:lnTo>
                    <a:pt x="1032" y="852"/>
                  </a:lnTo>
                  <a:lnTo>
                    <a:pt x="1016" y="870"/>
                  </a:lnTo>
                  <a:lnTo>
                    <a:pt x="1006" y="890"/>
                  </a:lnTo>
                  <a:lnTo>
                    <a:pt x="1002" y="902"/>
                  </a:lnTo>
                  <a:lnTo>
                    <a:pt x="998" y="914"/>
                  </a:lnTo>
                  <a:lnTo>
                    <a:pt x="996" y="926"/>
                  </a:lnTo>
                  <a:lnTo>
                    <a:pt x="996" y="938"/>
                  </a:lnTo>
                  <a:lnTo>
                    <a:pt x="996" y="938"/>
                  </a:lnTo>
                  <a:lnTo>
                    <a:pt x="998" y="958"/>
                  </a:lnTo>
                  <a:lnTo>
                    <a:pt x="1002" y="976"/>
                  </a:lnTo>
                  <a:lnTo>
                    <a:pt x="1008" y="992"/>
                  </a:lnTo>
                  <a:lnTo>
                    <a:pt x="1018" y="1008"/>
                  </a:lnTo>
                  <a:lnTo>
                    <a:pt x="1030" y="1022"/>
                  </a:lnTo>
                  <a:lnTo>
                    <a:pt x="1042" y="1034"/>
                  </a:lnTo>
                  <a:lnTo>
                    <a:pt x="1058" y="1044"/>
                  </a:lnTo>
                  <a:lnTo>
                    <a:pt x="1074" y="1052"/>
                  </a:lnTo>
                  <a:lnTo>
                    <a:pt x="1074" y="1664"/>
                  </a:lnTo>
                  <a:lnTo>
                    <a:pt x="466" y="1664"/>
                  </a:lnTo>
                  <a:lnTo>
                    <a:pt x="466" y="1664"/>
                  </a:lnTo>
                  <a:lnTo>
                    <a:pt x="456" y="1642"/>
                  </a:lnTo>
                  <a:lnTo>
                    <a:pt x="442" y="1624"/>
                  </a:lnTo>
                  <a:lnTo>
                    <a:pt x="426" y="1610"/>
                  </a:lnTo>
                  <a:lnTo>
                    <a:pt x="408" y="1598"/>
                  </a:lnTo>
                  <a:lnTo>
                    <a:pt x="390" y="1592"/>
                  </a:lnTo>
                  <a:lnTo>
                    <a:pt x="370" y="1586"/>
                  </a:lnTo>
                  <a:lnTo>
                    <a:pt x="350" y="1586"/>
                  </a:lnTo>
                  <a:lnTo>
                    <a:pt x="330" y="1588"/>
                  </a:lnTo>
                  <a:lnTo>
                    <a:pt x="310" y="1594"/>
                  </a:lnTo>
                  <a:lnTo>
                    <a:pt x="292" y="1602"/>
                  </a:lnTo>
                  <a:lnTo>
                    <a:pt x="276" y="1612"/>
                  </a:lnTo>
                  <a:lnTo>
                    <a:pt x="260" y="1626"/>
                  </a:lnTo>
                  <a:lnTo>
                    <a:pt x="248" y="1642"/>
                  </a:lnTo>
                  <a:lnTo>
                    <a:pt x="238" y="1662"/>
                  </a:lnTo>
                  <a:lnTo>
                    <a:pt x="232" y="1684"/>
                  </a:lnTo>
                  <a:lnTo>
                    <a:pt x="230" y="1708"/>
                  </a:lnTo>
                  <a:lnTo>
                    <a:pt x="230" y="1708"/>
                  </a:lnTo>
                  <a:lnTo>
                    <a:pt x="232" y="1726"/>
                  </a:lnTo>
                  <a:lnTo>
                    <a:pt x="236" y="1744"/>
                  </a:lnTo>
                  <a:lnTo>
                    <a:pt x="242" y="1762"/>
                  </a:lnTo>
                  <a:lnTo>
                    <a:pt x="252" y="1778"/>
                  </a:lnTo>
                  <a:lnTo>
                    <a:pt x="264" y="1792"/>
                  </a:lnTo>
                  <a:lnTo>
                    <a:pt x="276" y="1804"/>
                  </a:lnTo>
                  <a:lnTo>
                    <a:pt x="292" y="1814"/>
                  </a:lnTo>
                  <a:lnTo>
                    <a:pt x="308" y="1822"/>
                  </a:lnTo>
                  <a:lnTo>
                    <a:pt x="308" y="2612"/>
                  </a:lnTo>
                  <a:lnTo>
                    <a:pt x="308" y="2612"/>
                  </a:lnTo>
                  <a:lnTo>
                    <a:pt x="290" y="2596"/>
                  </a:lnTo>
                  <a:lnTo>
                    <a:pt x="272" y="2580"/>
                  </a:lnTo>
                  <a:lnTo>
                    <a:pt x="256" y="2562"/>
                  </a:lnTo>
                  <a:lnTo>
                    <a:pt x="240" y="2542"/>
                  </a:lnTo>
                  <a:lnTo>
                    <a:pt x="226" y="2522"/>
                  </a:lnTo>
                  <a:lnTo>
                    <a:pt x="212" y="2500"/>
                  </a:lnTo>
                  <a:lnTo>
                    <a:pt x="198" y="2476"/>
                  </a:lnTo>
                  <a:lnTo>
                    <a:pt x="188" y="2452"/>
                  </a:lnTo>
                  <a:lnTo>
                    <a:pt x="176" y="2428"/>
                  </a:lnTo>
                  <a:lnTo>
                    <a:pt x="168" y="2402"/>
                  </a:lnTo>
                  <a:lnTo>
                    <a:pt x="160" y="2374"/>
                  </a:lnTo>
                  <a:lnTo>
                    <a:pt x="154" y="2346"/>
                  </a:lnTo>
                  <a:lnTo>
                    <a:pt x="148" y="2318"/>
                  </a:lnTo>
                  <a:lnTo>
                    <a:pt x="144" y="2288"/>
                  </a:lnTo>
                  <a:lnTo>
                    <a:pt x="142" y="2260"/>
                  </a:lnTo>
                  <a:lnTo>
                    <a:pt x="140" y="2228"/>
                  </a:lnTo>
                  <a:close/>
                  <a:moveTo>
                    <a:pt x="396" y="1822"/>
                  </a:moveTo>
                  <a:lnTo>
                    <a:pt x="396" y="1822"/>
                  </a:lnTo>
                  <a:lnTo>
                    <a:pt x="408" y="1816"/>
                  </a:lnTo>
                  <a:lnTo>
                    <a:pt x="418" y="1810"/>
                  </a:lnTo>
                  <a:lnTo>
                    <a:pt x="428" y="1802"/>
                  </a:lnTo>
                  <a:lnTo>
                    <a:pt x="438" y="1794"/>
                  </a:lnTo>
                  <a:lnTo>
                    <a:pt x="446" y="1784"/>
                  </a:lnTo>
                  <a:lnTo>
                    <a:pt x="454" y="1774"/>
                  </a:lnTo>
                  <a:lnTo>
                    <a:pt x="460" y="1764"/>
                  </a:lnTo>
                  <a:lnTo>
                    <a:pt x="466" y="1752"/>
                  </a:lnTo>
                  <a:lnTo>
                    <a:pt x="670" y="1752"/>
                  </a:lnTo>
                  <a:lnTo>
                    <a:pt x="670" y="1862"/>
                  </a:lnTo>
                  <a:lnTo>
                    <a:pt x="670" y="1862"/>
                  </a:lnTo>
                  <a:lnTo>
                    <a:pt x="648" y="1874"/>
                  </a:lnTo>
                  <a:lnTo>
                    <a:pt x="630" y="1886"/>
                  </a:lnTo>
                  <a:lnTo>
                    <a:pt x="616" y="1902"/>
                  </a:lnTo>
                  <a:lnTo>
                    <a:pt x="604" y="1920"/>
                  </a:lnTo>
                  <a:lnTo>
                    <a:pt x="598" y="1938"/>
                  </a:lnTo>
                  <a:lnTo>
                    <a:pt x="592" y="1958"/>
                  </a:lnTo>
                  <a:lnTo>
                    <a:pt x="592" y="1978"/>
                  </a:lnTo>
                  <a:lnTo>
                    <a:pt x="594" y="1998"/>
                  </a:lnTo>
                  <a:lnTo>
                    <a:pt x="600" y="2018"/>
                  </a:lnTo>
                  <a:lnTo>
                    <a:pt x="608" y="2036"/>
                  </a:lnTo>
                  <a:lnTo>
                    <a:pt x="618" y="2052"/>
                  </a:lnTo>
                  <a:lnTo>
                    <a:pt x="632" y="2068"/>
                  </a:lnTo>
                  <a:lnTo>
                    <a:pt x="648" y="2080"/>
                  </a:lnTo>
                  <a:lnTo>
                    <a:pt x="668" y="2090"/>
                  </a:lnTo>
                  <a:lnTo>
                    <a:pt x="690" y="2096"/>
                  </a:lnTo>
                  <a:lnTo>
                    <a:pt x="714" y="2098"/>
                  </a:lnTo>
                  <a:lnTo>
                    <a:pt x="714" y="2098"/>
                  </a:lnTo>
                  <a:lnTo>
                    <a:pt x="738" y="2096"/>
                  </a:lnTo>
                  <a:lnTo>
                    <a:pt x="760" y="2090"/>
                  </a:lnTo>
                  <a:lnTo>
                    <a:pt x="778" y="2080"/>
                  </a:lnTo>
                  <a:lnTo>
                    <a:pt x="794" y="2068"/>
                  </a:lnTo>
                  <a:lnTo>
                    <a:pt x="808" y="2052"/>
                  </a:lnTo>
                  <a:lnTo>
                    <a:pt x="820" y="2036"/>
                  </a:lnTo>
                  <a:lnTo>
                    <a:pt x="828" y="2018"/>
                  </a:lnTo>
                  <a:lnTo>
                    <a:pt x="834" y="1998"/>
                  </a:lnTo>
                  <a:lnTo>
                    <a:pt x="836" y="1978"/>
                  </a:lnTo>
                  <a:lnTo>
                    <a:pt x="834" y="1958"/>
                  </a:lnTo>
                  <a:lnTo>
                    <a:pt x="830" y="1938"/>
                  </a:lnTo>
                  <a:lnTo>
                    <a:pt x="822" y="1920"/>
                  </a:lnTo>
                  <a:lnTo>
                    <a:pt x="812" y="1902"/>
                  </a:lnTo>
                  <a:lnTo>
                    <a:pt x="798" y="1886"/>
                  </a:lnTo>
                  <a:lnTo>
                    <a:pt x="780" y="1872"/>
                  </a:lnTo>
                  <a:lnTo>
                    <a:pt x="758" y="1862"/>
                  </a:lnTo>
                  <a:lnTo>
                    <a:pt x="758" y="1752"/>
                  </a:lnTo>
                  <a:lnTo>
                    <a:pt x="1350" y="1752"/>
                  </a:lnTo>
                  <a:lnTo>
                    <a:pt x="1350" y="1752"/>
                  </a:lnTo>
                  <a:lnTo>
                    <a:pt x="1350" y="1780"/>
                  </a:lnTo>
                  <a:lnTo>
                    <a:pt x="1348" y="1808"/>
                  </a:lnTo>
                  <a:lnTo>
                    <a:pt x="1344" y="1836"/>
                  </a:lnTo>
                  <a:lnTo>
                    <a:pt x="1340" y="1864"/>
                  </a:lnTo>
                  <a:lnTo>
                    <a:pt x="1332" y="1890"/>
                  </a:lnTo>
                  <a:lnTo>
                    <a:pt x="1324" y="1914"/>
                  </a:lnTo>
                  <a:lnTo>
                    <a:pt x="1316" y="1940"/>
                  </a:lnTo>
                  <a:lnTo>
                    <a:pt x="1304" y="1962"/>
                  </a:lnTo>
                  <a:lnTo>
                    <a:pt x="1292" y="1986"/>
                  </a:lnTo>
                  <a:lnTo>
                    <a:pt x="1280" y="2006"/>
                  </a:lnTo>
                  <a:lnTo>
                    <a:pt x="1264" y="2028"/>
                  </a:lnTo>
                  <a:lnTo>
                    <a:pt x="1250" y="2046"/>
                  </a:lnTo>
                  <a:lnTo>
                    <a:pt x="1232" y="2066"/>
                  </a:lnTo>
                  <a:lnTo>
                    <a:pt x="1216" y="2082"/>
                  </a:lnTo>
                  <a:lnTo>
                    <a:pt x="1198" y="2098"/>
                  </a:lnTo>
                  <a:lnTo>
                    <a:pt x="1178" y="2114"/>
                  </a:lnTo>
                  <a:lnTo>
                    <a:pt x="1158" y="2128"/>
                  </a:lnTo>
                  <a:lnTo>
                    <a:pt x="1138" y="2140"/>
                  </a:lnTo>
                  <a:lnTo>
                    <a:pt x="1116" y="2150"/>
                  </a:lnTo>
                  <a:lnTo>
                    <a:pt x="1094" y="2160"/>
                  </a:lnTo>
                  <a:lnTo>
                    <a:pt x="1072" y="2168"/>
                  </a:lnTo>
                  <a:lnTo>
                    <a:pt x="1050" y="2176"/>
                  </a:lnTo>
                  <a:lnTo>
                    <a:pt x="1026" y="2180"/>
                  </a:lnTo>
                  <a:lnTo>
                    <a:pt x="1002" y="2184"/>
                  </a:lnTo>
                  <a:lnTo>
                    <a:pt x="980" y="2186"/>
                  </a:lnTo>
                  <a:lnTo>
                    <a:pt x="956" y="2186"/>
                  </a:lnTo>
                  <a:lnTo>
                    <a:pt x="930" y="2186"/>
                  </a:lnTo>
                  <a:lnTo>
                    <a:pt x="906" y="2184"/>
                  </a:lnTo>
                  <a:lnTo>
                    <a:pt x="882" y="2178"/>
                  </a:lnTo>
                  <a:lnTo>
                    <a:pt x="858" y="2172"/>
                  </a:lnTo>
                  <a:lnTo>
                    <a:pt x="834" y="2164"/>
                  </a:lnTo>
                  <a:lnTo>
                    <a:pt x="810" y="2154"/>
                  </a:lnTo>
                  <a:lnTo>
                    <a:pt x="810" y="2154"/>
                  </a:lnTo>
                  <a:lnTo>
                    <a:pt x="812" y="2184"/>
                  </a:lnTo>
                  <a:lnTo>
                    <a:pt x="814" y="2212"/>
                  </a:lnTo>
                  <a:lnTo>
                    <a:pt x="814" y="2242"/>
                  </a:lnTo>
                  <a:lnTo>
                    <a:pt x="814" y="2270"/>
                  </a:lnTo>
                  <a:lnTo>
                    <a:pt x="810" y="2298"/>
                  </a:lnTo>
                  <a:lnTo>
                    <a:pt x="806" y="2324"/>
                  </a:lnTo>
                  <a:lnTo>
                    <a:pt x="802" y="2350"/>
                  </a:lnTo>
                  <a:lnTo>
                    <a:pt x="796" y="2376"/>
                  </a:lnTo>
                  <a:lnTo>
                    <a:pt x="788" y="2402"/>
                  </a:lnTo>
                  <a:lnTo>
                    <a:pt x="780" y="2426"/>
                  </a:lnTo>
                  <a:lnTo>
                    <a:pt x="770" y="2450"/>
                  </a:lnTo>
                  <a:lnTo>
                    <a:pt x="760" y="2472"/>
                  </a:lnTo>
                  <a:lnTo>
                    <a:pt x="748" y="2494"/>
                  </a:lnTo>
                  <a:lnTo>
                    <a:pt x="734" y="2516"/>
                  </a:lnTo>
                  <a:lnTo>
                    <a:pt x="722" y="2536"/>
                  </a:lnTo>
                  <a:lnTo>
                    <a:pt x="706" y="2554"/>
                  </a:lnTo>
                  <a:lnTo>
                    <a:pt x="692" y="2572"/>
                  </a:lnTo>
                  <a:lnTo>
                    <a:pt x="676" y="2588"/>
                  </a:lnTo>
                  <a:lnTo>
                    <a:pt x="658" y="2604"/>
                  </a:lnTo>
                  <a:lnTo>
                    <a:pt x="642" y="2616"/>
                  </a:lnTo>
                  <a:lnTo>
                    <a:pt x="624" y="2630"/>
                  </a:lnTo>
                  <a:lnTo>
                    <a:pt x="606" y="2640"/>
                  </a:lnTo>
                  <a:lnTo>
                    <a:pt x="586" y="2650"/>
                  </a:lnTo>
                  <a:lnTo>
                    <a:pt x="566" y="2658"/>
                  </a:lnTo>
                  <a:lnTo>
                    <a:pt x="546" y="2664"/>
                  </a:lnTo>
                  <a:lnTo>
                    <a:pt x="526" y="2668"/>
                  </a:lnTo>
                  <a:lnTo>
                    <a:pt x="504" y="2672"/>
                  </a:lnTo>
                  <a:lnTo>
                    <a:pt x="484" y="2672"/>
                  </a:lnTo>
                  <a:lnTo>
                    <a:pt x="462" y="2672"/>
                  </a:lnTo>
                  <a:lnTo>
                    <a:pt x="440" y="2670"/>
                  </a:lnTo>
                  <a:lnTo>
                    <a:pt x="418" y="2666"/>
                  </a:lnTo>
                  <a:lnTo>
                    <a:pt x="396" y="2660"/>
                  </a:lnTo>
                  <a:lnTo>
                    <a:pt x="396" y="18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solidFill>
                  <a:srgbClr val="CDDFFE"/>
                </a:solidFill>
                <a:latin typeface="+mj-lt"/>
              </a:endParaRP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FD2E9B-A62B-FA92-F544-8D7E601B60A5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Исследования</a:t>
            </a:r>
            <a:endParaRPr lang="ru-RU"/>
          </a:p>
        </p:txBody>
      </p:sp>
      <p:cxnSp>
        <p:nvCxnSpPr>
          <p:cNvPr id="2" name="Straight Connector 8">
            <a:extLst>
              <a:ext uri="{FF2B5EF4-FFF2-40B4-BE49-F238E27FC236}">
                <a16:creationId xmlns:a16="http://schemas.microsoft.com/office/drawing/2014/main" id="{6BA671BC-B483-D838-09C4-5BC080B441FB}"/>
              </a:ext>
            </a:extLst>
          </p:cNvPr>
          <p:cNvCxnSpPr>
            <a:cxnSpLocks/>
          </p:cNvCxnSpPr>
          <p:nvPr/>
        </p:nvCxnSpPr>
        <p:spPr>
          <a:xfrm>
            <a:off x="7823136" y="3952635"/>
            <a:ext cx="11058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DF659F71-839B-4D05-916A-A8B722382D64}"/>
              </a:ext>
            </a:extLst>
          </p:cNvPr>
          <p:cNvSpPr txBox="1"/>
          <p:nvPr/>
        </p:nvSpPr>
        <p:spPr>
          <a:xfrm>
            <a:off x="7878926" y="3542823"/>
            <a:ext cx="2748687" cy="385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50" dirty="0">
                <a:solidFill>
                  <a:schemeClr val="accent1"/>
                </a:solidFill>
                <a:latin typeface="+mj-lt"/>
                <a:cs typeface="Arial"/>
              </a:rPr>
              <a:t>Создание экспериментов </a:t>
            </a:r>
            <a:endParaRPr lang="ru-RU" sz="145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5A81598-B76F-51BA-8BC7-D14F93F261D3}"/>
              </a:ext>
            </a:extLst>
          </p:cNvPr>
          <p:cNvGrpSpPr/>
          <p:nvPr/>
        </p:nvGrpSpPr>
        <p:grpSpPr>
          <a:xfrm>
            <a:off x="7331036" y="4943170"/>
            <a:ext cx="1843051" cy="304998"/>
            <a:chOff x="7085917" y="4931063"/>
            <a:chExt cx="1524000" cy="304998"/>
          </a:xfrm>
        </p:grpSpPr>
        <p:cxnSp>
          <p:nvCxnSpPr>
            <p:cNvPr id="25" name="Straight Connector 11">
              <a:extLst>
                <a:ext uri="{FF2B5EF4-FFF2-40B4-BE49-F238E27FC236}">
                  <a16:creationId xmlns:a16="http://schemas.microsoft.com/office/drawing/2014/main" id="{9E72656D-824F-72E3-7A15-4E616B87AB57}"/>
                </a:ext>
              </a:extLst>
            </p:cNvPr>
            <p:cNvCxnSpPr>
              <a:cxnSpLocks/>
            </p:cNvCxnSpPr>
            <p:nvPr/>
          </p:nvCxnSpPr>
          <p:spPr>
            <a:xfrm>
              <a:off x="7390717" y="5236061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2">
              <a:extLst>
                <a:ext uri="{FF2B5EF4-FFF2-40B4-BE49-F238E27FC236}">
                  <a16:creationId xmlns:a16="http://schemas.microsoft.com/office/drawing/2014/main" id="{622F64FC-21E3-D91A-BF70-44D141CC8E39}"/>
                </a:ext>
              </a:extLst>
            </p:cNvPr>
            <p:cNvCxnSpPr>
              <a:cxnSpLocks/>
            </p:cNvCxnSpPr>
            <p:nvPr/>
          </p:nvCxnSpPr>
          <p:spPr>
            <a:xfrm>
              <a:off x="7085917" y="4931063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98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B48D-128A-47D5-AEC5-816B68DC1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Latinka SemiBold"/>
              </a:rPr>
              <a:t>Исследователь</a:t>
            </a:r>
            <a:r>
              <a:rPr lang="en-US" dirty="0">
                <a:cs typeface="Latinka SemiBold"/>
              </a:rPr>
              <a:t> и ИИ</a:t>
            </a:r>
          </a:p>
          <a:p>
            <a:endParaRPr lang="en-US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8816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5DA23CB-954F-0414-AE39-3F601E67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ru-RU" sz="1600"/>
              <a:t>ИИ поможет автоматизировать монотонную работу и упростить создание и улучшение продуктов</a:t>
            </a:r>
            <a:endParaRPr lang="ru-RU"/>
          </a:p>
          <a:p>
            <a:pPr marL="457200" indent="-457200">
              <a:buFont typeface="Arial"/>
              <a:buChar char="•"/>
            </a:pPr>
            <a:r>
              <a:rPr lang="ru-RU" sz="1600"/>
              <a:t>ИИ не может анализировать контекст, понимать потребности и учитывать культурные особенности</a:t>
            </a:r>
          </a:p>
          <a:p>
            <a:pPr marL="457200" indent="-457200">
              <a:buFont typeface="Arial"/>
              <a:buChar char="•"/>
            </a:pPr>
            <a:r>
              <a:rPr lang="ru-RU" sz="1600"/>
              <a:t>ИИ может быть полезен в обработке данных, прогнозировании трендов и повысить эффективность исследований</a:t>
            </a:r>
          </a:p>
          <a:p>
            <a:pPr marL="457200" indent="-457200">
              <a:buFont typeface="Arial"/>
              <a:buChar char="•"/>
            </a:pPr>
            <a:r>
              <a:rPr lang="ru-RU" sz="1600"/>
              <a:t>Исследователь нужен для интерпретации результатов, генерации гипотез и принятия стратегических решений</a:t>
            </a:r>
          </a:p>
          <a:p>
            <a:pPr marL="457200" indent="-457200">
              <a:buAutoNum type="arabicPeriod"/>
            </a:pPr>
            <a:endParaRPr lang="ru-RU" sz="1600"/>
          </a:p>
          <a:p>
            <a:endParaRPr lang="ru-RU" sz="1600"/>
          </a:p>
          <a:p>
            <a:pPr marL="457200" indent="-457200">
              <a:buFont typeface="+mj-lt"/>
              <a:buAutoNum type="arabicPeriod"/>
            </a:pPr>
            <a:endParaRPr lang="ru-RU" sz="16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Latinka SemiBold"/>
              </a:rPr>
              <a:t>Исследователь + ИИ</a:t>
            </a: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5E3370-F9E8-8E1F-5BD3-4254BEB94709}"/>
              </a:ext>
            </a:extLst>
          </p:cNvPr>
          <p:cNvSpPr/>
          <p:nvPr/>
        </p:nvSpPr>
        <p:spPr>
          <a:xfrm>
            <a:off x="10652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Искать новую работу?</a:t>
            </a:r>
          </a:p>
        </p:txBody>
      </p:sp>
      <p:pic>
        <p:nvPicPr>
          <p:cNvPr id="5" name="Рисунок 5" descr="Бутылка с джинном контур">
            <a:extLst>
              <a:ext uri="{FF2B5EF4-FFF2-40B4-BE49-F238E27FC236}">
                <a16:creationId xmlns:a16="http://schemas.microsoft.com/office/drawing/2014/main" id="{A7DE8BE9-F41A-3094-DE38-449857475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7066" y="616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83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127CCA-7B34-61D5-2292-0A388D7272D1}"/>
              </a:ext>
            </a:extLst>
          </p:cNvPr>
          <p:cNvSpPr txBox="1"/>
          <p:nvPr/>
        </p:nvSpPr>
        <p:spPr>
          <a:xfrm>
            <a:off x="4369510" y="2174097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id="{29E89920-635B-C16A-3319-FE565B7F3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8694" y="6410856"/>
            <a:ext cx="1224112" cy="44817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ЭТО ПУСТОЙ СЛАЙД ДА</a:t>
            </a:r>
          </a:p>
          <a:p>
            <a:pPr marL="457200" indent="-457200"/>
            <a:endParaRPr lang="ru-RU" sz="1600"/>
          </a:p>
          <a:p>
            <a:endParaRPr lang="ru-RU" sz="1600"/>
          </a:p>
          <a:p>
            <a:pPr marL="457200" indent="-457200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11322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0628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500" y="1134933"/>
            <a:ext cx="2294067" cy="229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93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5DA23CB-954F-0414-AE39-3F601E67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Краткий обзор новых технологий, которые всё сильнее проникают в нашу жизнь;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Как повлияет искусственный интеллект на исследования; </a:t>
            </a:r>
            <a:endParaRPr lang="ru-RU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Какие преимущества может для себя извлечь исследователь при помощи новых технологий; </a:t>
            </a:r>
            <a:endParaRPr lang="ru-RU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Куда мы идём: сможет ли в будущем AI заменить исследователя?</a:t>
            </a:r>
            <a:endParaRPr lang="ru-RU"/>
          </a:p>
          <a:p>
            <a:endParaRPr lang="ru-RU" sz="16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 чём поговорим?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D4CDBB-E88E-BEF1-D700-E2D342175D8A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План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232447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B48D-128A-47D5-AEC5-816B68DC1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Спасибо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за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внимание</a:t>
            </a:r>
            <a:endParaRPr lang="en-US" err="1">
              <a:cs typeface="Latinka SemiBold"/>
            </a:endParaRPr>
          </a:p>
          <a:p>
            <a:endParaRPr lang="en-US"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BA67C-F40F-4C10-B263-ED17B6D8B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821" y="575087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Анастасия Сивакова</a:t>
            </a:r>
          </a:p>
        </p:txBody>
      </p:sp>
    </p:spTree>
    <p:extLst>
      <p:ext uri="{BB962C8B-B14F-4D97-AF65-F5344CB8AC3E}">
        <p14:creationId xmlns:p14="http://schemas.microsoft.com/office/powerpoint/2010/main" val="90565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5DA23CB-954F-0414-AE39-3F601E67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ru-RU" sz="1600">
                <a:solidFill>
                  <a:srgbClr val="172B4D"/>
                </a:solidFill>
              </a:rPr>
              <a:t>Модель ИИ, </a:t>
            </a:r>
            <a:r>
              <a:rPr lang="ru-RU" sz="1600">
                <a:ea typeface="+mn-lt"/>
                <a:cs typeface="+mn-lt"/>
              </a:rPr>
              <a:t>которая обучена на большом объеме текстовых данных для генерации текстовых ответов в чат-подобных сценариях</a:t>
            </a:r>
            <a:endParaRPr lang="ru-RU"/>
          </a:p>
          <a:p>
            <a:pPr marL="457200" indent="-45720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Используется для взаимодействия с людьми в формате текстового чата</a:t>
            </a:r>
            <a:endParaRPr lang="ru-RU" sz="1600"/>
          </a:p>
          <a:p>
            <a:pPr marL="457200" indent="-457200">
              <a:buFont typeface="Arial"/>
              <a:buChar char="•"/>
            </a:pPr>
            <a:r>
              <a:rPr lang="ru-RU" sz="1600"/>
              <a:t>Обладает широкими знаниями и генерирует качественные ответы</a:t>
            </a:r>
          </a:p>
          <a:p>
            <a:pPr marL="457200" indent="-457200">
              <a:buFont typeface="Arial"/>
              <a:buChar char="•"/>
            </a:pPr>
            <a:r>
              <a:rPr lang="ru-RU" sz="1600"/>
              <a:t>Нужен иностранный номер телефона для регистрации ;)</a:t>
            </a:r>
          </a:p>
          <a:p>
            <a:endParaRPr lang="ru-RU" sz="1600"/>
          </a:p>
          <a:p>
            <a:pPr marL="457200" indent="-457200">
              <a:buFont typeface="Arial"/>
              <a:buChar char="•"/>
            </a:pPr>
            <a:endParaRPr lang="ru-RU" sz="1600"/>
          </a:p>
          <a:p>
            <a:pPr marL="457200" indent="-457200">
              <a:buFontTx/>
              <a:buAutoNum type="arabicPeriod"/>
            </a:pPr>
            <a:endParaRPr lang="ru-RU" sz="1600">
              <a:solidFill>
                <a:srgbClr val="172B4D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ChatGPT </a:t>
            </a:r>
            <a:endParaRPr lang="ru-RU">
              <a:cs typeface="Latinka Semi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220314-2644-4407-5AC8-066B0357EB67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Великий и ужасный</a:t>
            </a:r>
          </a:p>
        </p:txBody>
      </p:sp>
      <p:sp>
        <p:nvSpPr>
          <p:cNvPr id="8" name="Овал 7" descr="Голова с шестеренками со сплошной заливкой">
            <a:extLst>
              <a:ext uri="{FF2B5EF4-FFF2-40B4-BE49-F238E27FC236}">
                <a16:creationId xmlns:a16="http://schemas.microsoft.com/office/drawing/2014/main" id="{ACF141F9-69C9-D2A1-31DB-D2BEF07A3873}"/>
              </a:ext>
            </a:extLst>
          </p:cNvPr>
          <p:cNvSpPr/>
          <p:nvPr/>
        </p:nvSpPr>
        <p:spPr>
          <a:xfrm>
            <a:off x="3389419" y="677060"/>
            <a:ext cx="1069032" cy="99975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736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5DA23CB-954F-0414-AE39-3F601E67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ru-RU" sz="1600" err="1"/>
              <a:t>Bard</a:t>
            </a:r>
            <a:r>
              <a:rPr lang="ru-RU" sz="1600"/>
              <a:t> - по</a:t>
            </a:r>
            <a:r>
              <a:rPr lang="ru-RU" sz="1600">
                <a:ea typeface="+mn-lt"/>
                <a:cs typeface="+mn-lt"/>
              </a:rPr>
              <a:t> заявлению разработчиков, их нейросеть имеет преимущество перед конкурирующей технологией, так как может работать с более актуальными данными, что повышает полезность ее результатов.</a:t>
            </a:r>
            <a:endParaRPr lang="ru-RU" sz="1600"/>
          </a:p>
          <a:p>
            <a:pPr marL="457200" indent="-457200">
              <a:buFont typeface="Arial"/>
              <a:buChar char="•"/>
            </a:pPr>
            <a:r>
              <a:rPr lang="ru-RU" sz="1600" err="1"/>
              <a:t>Poe</a:t>
            </a:r>
            <a:r>
              <a:rPr lang="ru-RU" sz="1600"/>
              <a:t> - </a:t>
            </a:r>
            <a:r>
              <a:rPr lang="ru-RU" sz="1600">
                <a:ea typeface="+mn-lt"/>
                <a:cs typeface="+mn-lt"/>
              </a:rPr>
              <a:t>представляет собой единую платформу-проводник к чат-ботам, что позволяет получать ответы от различных нейросетей, включая те, что были разработаны </a:t>
            </a:r>
            <a:r>
              <a:rPr lang="ru-RU" sz="1600" err="1">
                <a:ea typeface="+mn-lt"/>
                <a:cs typeface="+mn-lt"/>
              </a:rPr>
              <a:t>Anthropic</a:t>
            </a:r>
            <a:r>
              <a:rPr lang="ru-RU" sz="1600">
                <a:ea typeface="+mn-lt"/>
                <a:cs typeface="+mn-lt"/>
              </a:rPr>
              <a:t> и OpenAI.</a:t>
            </a:r>
            <a:endParaRPr lang="ru-RU" sz="1600"/>
          </a:p>
          <a:p>
            <a:pPr marL="457200" indent="-457200">
              <a:buFont typeface="Arial"/>
              <a:buChar char="•"/>
            </a:pPr>
            <a:r>
              <a:rPr lang="ru-RU" sz="1600" err="1"/>
              <a:t>Rytr</a:t>
            </a:r>
            <a:r>
              <a:rPr lang="ru-RU" sz="1600"/>
              <a:t> - помощник для создания контента.</a:t>
            </a:r>
          </a:p>
          <a:p>
            <a:pPr marL="457200" indent="-457200">
              <a:buFont typeface="Arial"/>
              <a:buChar char="•"/>
            </a:pPr>
            <a:r>
              <a:rPr lang="ru-RU" sz="1600"/>
              <a:t>Neeva - </a:t>
            </a:r>
            <a:r>
              <a:rPr lang="ru-RU" sz="1600">
                <a:ea typeface="+mn-lt"/>
                <a:cs typeface="+mn-lt"/>
              </a:rPr>
              <a:t>позволяет получать информацию по запросу, а также защищает пользователя от раздражающей рекламы и нежелательных источников. Он фильтрует результаты поиска, исходя из интересов пользователя, обеспечивая максимально точный поиск.</a:t>
            </a:r>
            <a:endParaRPr lang="ru-RU" sz="1600"/>
          </a:p>
          <a:p>
            <a:pPr marL="457200" indent="-457200">
              <a:buFont typeface="Arial"/>
              <a:buChar char="•"/>
            </a:pPr>
            <a:endParaRPr lang="ru-RU" sz="1600"/>
          </a:p>
          <a:p>
            <a:pPr marL="457200" indent="-457200">
              <a:buFontTx/>
              <a:buAutoNum type="arabicPeriod"/>
            </a:pPr>
            <a:endParaRPr lang="ru-RU" sz="16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Latinka SemiBold"/>
              </a:rPr>
              <a:t>Аналоги</a:t>
            </a: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5E3370-F9E8-8E1F-5BD3-4254BEB94709}"/>
              </a:ext>
            </a:extLst>
          </p:cNvPr>
          <p:cNvSpPr/>
          <p:nvPr/>
        </p:nvSpPr>
        <p:spPr>
          <a:xfrm>
            <a:off x="10652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Великие и ужасные</a:t>
            </a:r>
          </a:p>
        </p:txBody>
      </p:sp>
    </p:spTree>
    <p:extLst>
      <p:ext uri="{BB962C8B-B14F-4D97-AF65-F5344CB8AC3E}">
        <p14:creationId xmlns:p14="http://schemas.microsoft.com/office/powerpoint/2010/main" val="202725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B48D-128A-47D5-AEC5-816B68DC1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Latinka SemiBold"/>
              </a:rPr>
              <a:t>ИИ и </a:t>
            </a:r>
            <a:r>
              <a:rPr lang="en-US" err="1">
                <a:cs typeface="Latinka SemiBold"/>
              </a:rPr>
              <a:t>исследования</a:t>
            </a:r>
          </a:p>
          <a:p>
            <a:endParaRPr lang="en-US"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BA67C-F40F-4C10-B263-ED17B6D8B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821" y="575087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0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ИИ+ исследования</a:t>
            </a:r>
          </a:p>
        </p:txBody>
      </p:sp>
      <p:grpSp>
        <p:nvGrpSpPr>
          <p:cNvPr id="16" name="Group 17">
            <a:extLst>
              <a:ext uri="{FF2B5EF4-FFF2-40B4-BE49-F238E27FC236}">
                <a16:creationId xmlns:a16="http://schemas.microsoft.com/office/drawing/2014/main" id="{9E77361D-9296-6679-4D3C-36205209EF7C}"/>
              </a:ext>
            </a:extLst>
          </p:cNvPr>
          <p:cNvGrpSpPr/>
          <p:nvPr/>
        </p:nvGrpSpPr>
        <p:grpSpPr>
          <a:xfrm flipH="1">
            <a:off x="3026637" y="2645177"/>
            <a:ext cx="1843051" cy="368610"/>
            <a:chOff x="7010400" y="2362200"/>
            <a:chExt cx="1524000" cy="304800"/>
          </a:xfrm>
        </p:grpSpPr>
        <p:cxnSp>
          <p:nvCxnSpPr>
            <p:cNvPr id="17" name="Straight Connector 21">
              <a:extLst>
                <a:ext uri="{FF2B5EF4-FFF2-40B4-BE49-F238E27FC236}">
                  <a16:creationId xmlns:a16="http://schemas.microsoft.com/office/drawing/2014/main" id="{477B9986-945B-8860-068F-EDAF503604B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2362200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>
              <a:extLst>
                <a:ext uri="{FF2B5EF4-FFF2-40B4-BE49-F238E27FC236}">
                  <a16:creationId xmlns:a16="http://schemas.microsoft.com/office/drawing/2014/main" id="{016E5329-C93D-7743-DC82-EB280FBDE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0F2FA5D-31EF-1AFD-0DE2-FC86493E88EB}"/>
              </a:ext>
            </a:extLst>
          </p:cNvPr>
          <p:cNvSpPr txBox="1"/>
          <p:nvPr/>
        </p:nvSpPr>
        <p:spPr>
          <a:xfrm>
            <a:off x="764565" y="2228352"/>
            <a:ext cx="3185963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Latinka SemiBold"/>
                <a:cs typeface="Arial"/>
              </a:rPr>
              <a:t>Обработка и анализ больших массивов данных</a:t>
            </a:r>
            <a:endParaRPr lang="en-US" sz="1450">
              <a:solidFill>
                <a:schemeClr val="accent1"/>
              </a:solidFill>
              <a:latin typeface="Latinka SemiBold"/>
              <a:cs typeface="Arial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45B448E6-168C-E1A0-2F8D-5CDA84EC9C0D}"/>
              </a:ext>
            </a:extLst>
          </p:cNvPr>
          <p:cNvGrpSpPr/>
          <p:nvPr/>
        </p:nvGrpSpPr>
        <p:grpSpPr>
          <a:xfrm>
            <a:off x="4325325" y="2428759"/>
            <a:ext cx="3348846" cy="3047754"/>
            <a:chOff x="4729580" y="2590799"/>
            <a:chExt cx="2769126" cy="2520157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44F4145-2F3D-9C94-B2FA-E2A3F9B4B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580" y="2590799"/>
              <a:ext cx="1336203" cy="2520156"/>
            </a:xfrm>
            <a:custGeom>
              <a:avLst/>
              <a:gdLst>
                <a:gd name="T0" fmla="*/ 250 w 1492"/>
                <a:gd name="T1" fmla="*/ 570 h 2814"/>
                <a:gd name="T2" fmla="*/ 30 w 1492"/>
                <a:gd name="T3" fmla="*/ 870 h 2814"/>
                <a:gd name="T4" fmla="*/ 36 w 1492"/>
                <a:gd name="T5" fmla="*/ 1258 h 2814"/>
                <a:gd name="T6" fmla="*/ 24 w 1492"/>
                <a:gd name="T7" fmla="*/ 1594 h 2814"/>
                <a:gd name="T8" fmla="*/ 42 w 1492"/>
                <a:gd name="T9" fmla="*/ 1978 h 2814"/>
                <a:gd name="T10" fmla="*/ 282 w 1492"/>
                <a:gd name="T11" fmla="*/ 2262 h 2814"/>
                <a:gd name="T12" fmla="*/ 566 w 1492"/>
                <a:gd name="T13" fmla="*/ 2426 h 2814"/>
                <a:gd name="T14" fmla="*/ 846 w 1492"/>
                <a:gd name="T15" fmla="*/ 2776 h 2814"/>
                <a:gd name="T16" fmla="*/ 1086 w 1492"/>
                <a:gd name="T17" fmla="*/ 2806 h 2814"/>
                <a:gd name="T18" fmla="*/ 1300 w 1492"/>
                <a:gd name="T19" fmla="*/ 2698 h 2814"/>
                <a:gd name="T20" fmla="*/ 1486 w 1492"/>
                <a:gd name="T21" fmla="*/ 2318 h 2814"/>
                <a:gd name="T22" fmla="*/ 1468 w 1492"/>
                <a:gd name="T23" fmla="*/ 406 h 2814"/>
                <a:gd name="T24" fmla="*/ 1248 w 1492"/>
                <a:gd name="T25" fmla="*/ 76 h 2814"/>
                <a:gd name="T26" fmla="*/ 996 w 1492"/>
                <a:gd name="T27" fmla="*/ 0 h 2814"/>
                <a:gd name="T28" fmla="*/ 752 w 1492"/>
                <a:gd name="T29" fmla="*/ 96 h 2814"/>
                <a:gd name="T30" fmla="*/ 584 w 1492"/>
                <a:gd name="T31" fmla="*/ 330 h 2814"/>
                <a:gd name="T32" fmla="*/ 772 w 1492"/>
                <a:gd name="T33" fmla="*/ 1342 h 2814"/>
                <a:gd name="T34" fmla="*/ 592 w 1492"/>
                <a:gd name="T35" fmla="*/ 1312 h 2814"/>
                <a:gd name="T36" fmla="*/ 576 w 1492"/>
                <a:gd name="T37" fmla="*/ 1488 h 2814"/>
                <a:gd name="T38" fmla="*/ 758 w 1492"/>
                <a:gd name="T39" fmla="*/ 1490 h 2814"/>
                <a:gd name="T40" fmla="*/ 1114 w 1492"/>
                <a:gd name="T41" fmla="*/ 2056 h 2814"/>
                <a:gd name="T42" fmla="*/ 982 w 1492"/>
                <a:gd name="T43" fmla="*/ 2032 h 2814"/>
                <a:gd name="T44" fmla="*/ 910 w 1492"/>
                <a:gd name="T45" fmla="*/ 2168 h 2814"/>
                <a:gd name="T46" fmla="*/ 1068 w 1492"/>
                <a:gd name="T47" fmla="*/ 2262 h 2814"/>
                <a:gd name="T48" fmla="*/ 1344 w 1492"/>
                <a:gd name="T49" fmla="*/ 2318 h 2814"/>
                <a:gd name="T50" fmla="*/ 1144 w 1492"/>
                <a:gd name="T51" fmla="*/ 2638 h 2814"/>
                <a:gd name="T52" fmla="*/ 880 w 1492"/>
                <a:gd name="T53" fmla="*/ 2636 h 2814"/>
                <a:gd name="T54" fmla="*/ 700 w 1492"/>
                <a:gd name="T55" fmla="*/ 2390 h 2814"/>
                <a:gd name="T56" fmla="*/ 1018 w 1492"/>
                <a:gd name="T57" fmla="*/ 1870 h 2814"/>
                <a:gd name="T58" fmla="*/ 1156 w 1492"/>
                <a:gd name="T59" fmla="*/ 1822 h 2814"/>
                <a:gd name="T60" fmla="*/ 1168 w 1492"/>
                <a:gd name="T61" fmla="*/ 1706 h 2814"/>
                <a:gd name="T62" fmla="*/ 1036 w 1492"/>
                <a:gd name="T63" fmla="*/ 1632 h 2814"/>
                <a:gd name="T64" fmla="*/ 604 w 1492"/>
                <a:gd name="T65" fmla="*/ 2180 h 2814"/>
                <a:gd name="T66" fmla="*/ 386 w 1492"/>
                <a:gd name="T67" fmla="*/ 2156 h 2814"/>
                <a:gd name="T68" fmla="*/ 162 w 1492"/>
                <a:gd name="T69" fmla="*/ 1900 h 2814"/>
                <a:gd name="T70" fmla="*/ 154 w 1492"/>
                <a:gd name="T71" fmla="*/ 1654 h 2814"/>
                <a:gd name="T72" fmla="*/ 278 w 1492"/>
                <a:gd name="T73" fmla="*/ 1438 h 2814"/>
                <a:gd name="T74" fmla="*/ 162 w 1492"/>
                <a:gd name="T75" fmla="*/ 1190 h 2814"/>
                <a:gd name="T76" fmla="*/ 254 w 1492"/>
                <a:gd name="T77" fmla="*/ 1858 h 2814"/>
                <a:gd name="T78" fmla="*/ 374 w 1492"/>
                <a:gd name="T79" fmla="*/ 1998 h 2814"/>
                <a:gd name="T80" fmla="*/ 496 w 1492"/>
                <a:gd name="T81" fmla="*/ 1878 h 2814"/>
                <a:gd name="T82" fmla="*/ 1026 w 1492"/>
                <a:gd name="T83" fmla="*/ 1150 h 2814"/>
                <a:gd name="T84" fmla="*/ 1200 w 1492"/>
                <a:gd name="T85" fmla="*/ 1212 h 2814"/>
                <a:gd name="T86" fmla="*/ 1248 w 1492"/>
                <a:gd name="T87" fmla="*/ 1052 h 2814"/>
                <a:gd name="T88" fmla="*/ 1236 w 1492"/>
                <a:gd name="T89" fmla="*/ 252 h 2814"/>
                <a:gd name="T90" fmla="*/ 1344 w 1492"/>
                <a:gd name="T91" fmla="*/ 496 h 2814"/>
                <a:gd name="T92" fmla="*/ 1054 w 1492"/>
                <a:gd name="T93" fmla="*/ 1020 h 2814"/>
                <a:gd name="T94" fmla="*/ 876 w 1492"/>
                <a:gd name="T95" fmla="*/ 912 h 2814"/>
                <a:gd name="T96" fmla="*/ 842 w 1492"/>
                <a:gd name="T97" fmla="*/ 734 h 2814"/>
                <a:gd name="T98" fmla="*/ 672 w 1492"/>
                <a:gd name="T99" fmla="*/ 778 h 2814"/>
                <a:gd name="T100" fmla="*/ 734 w 1492"/>
                <a:gd name="T101" fmla="*/ 952 h 2814"/>
                <a:gd name="T102" fmla="*/ 176 w 1492"/>
                <a:gd name="T103" fmla="*/ 874 h 2814"/>
                <a:gd name="T104" fmla="*/ 334 w 1492"/>
                <a:gd name="T105" fmla="*/ 686 h 2814"/>
                <a:gd name="T106" fmla="*/ 562 w 1492"/>
                <a:gd name="T107" fmla="*/ 628 h 2814"/>
                <a:gd name="T108" fmla="*/ 678 w 1492"/>
                <a:gd name="T109" fmla="*/ 546 h 2814"/>
                <a:gd name="T110" fmla="*/ 756 w 1492"/>
                <a:gd name="T111" fmla="*/ 300 h 2814"/>
                <a:gd name="T112" fmla="*/ 924 w 1492"/>
                <a:gd name="T113" fmla="*/ 156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2" h="2814">
                  <a:moveTo>
                    <a:pt x="544" y="486"/>
                  </a:moveTo>
                  <a:lnTo>
                    <a:pt x="544" y="486"/>
                  </a:lnTo>
                  <a:lnTo>
                    <a:pt x="502" y="488"/>
                  </a:lnTo>
                  <a:lnTo>
                    <a:pt x="464" y="490"/>
                  </a:lnTo>
                  <a:lnTo>
                    <a:pt x="424" y="496"/>
                  </a:lnTo>
                  <a:lnTo>
                    <a:pt x="386" y="506"/>
                  </a:lnTo>
                  <a:lnTo>
                    <a:pt x="350" y="518"/>
                  </a:lnTo>
                  <a:lnTo>
                    <a:pt x="316" y="534"/>
                  </a:lnTo>
                  <a:lnTo>
                    <a:pt x="282" y="552"/>
                  </a:lnTo>
                  <a:lnTo>
                    <a:pt x="250" y="570"/>
                  </a:lnTo>
                  <a:lnTo>
                    <a:pt x="220" y="592"/>
                  </a:lnTo>
                  <a:lnTo>
                    <a:pt x="192" y="618"/>
                  </a:lnTo>
                  <a:lnTo>
                    <a:pt x="164" y="644"/>
                  </a:lnTo>
                  <a:lnTo>
                    <a:pt x="140" y="672"/>
                  </a:lnTo>
                  <a:lnTo>
                    <a:pt x="116" y="702"/>
                  </a:lnTo>
                  <a:lnTo>
                    <a:pt x="96" y="732"/>
                  </a:lnTo>
                  <a:lnTo>
                    <a:pt x="76" y="766"/>
                  </a:lnTo>
                  <a:lnTo>
                    <a:pt x="58" y="800"/>
                  </a:lnTo>
                  <a:lnTo>
                    <a:pt x="44" y="834"/>
                  </a:lnTo>
                  <a:lnTo>
                    <a:pt x="30" y="870"/>
                  </a:lnTo>
                  <a:lnTo>
                    <a:pt x="20" y="908"/>
                  </a:lnTo>
                  <a:lnTo>
                    <a:pt x="10" y="946"/>
                  </a:lnTo>
                  <a:lnTo>
                    <a:pt x="4" y="984"/>
                  </a:lnTo>
                  <a:lnTo>
                    <a:pt x="2" y="1022"/>
                  </a:lnTo>
                  <a:lnTo>
                    <a:pt x="0" y="1062"/>
                  </a:lnTo>
                  <a:lnTo>
                    <a:pt x="2" y="1102"/>
                  </a:lnTo>
                  <a:lnTo>
                    <a:pt x="6" y="1140"/>
                  </a:lnTo>
                  <a:lnTo>
                    <a:pt x="14" y="1180"/>
                  </a:lnTo>
                  <a:lnTo>
                    <a:pt x="24" y="1220"/>
                  </a:lnTo>
                  <a:lnTo>
                    <a:pt x="36" y="1258"/>
                  </a:lnTo>
                  <a:lnTo>
                    <a:pt x="52" y="1296"/>
                  </a:lnTo>
                  <a:lnTo>
                    <a:pt x="72" y="1334"/>
                  </a:lnTo>
                  <a:lnTo>
                    <a:pt x="94" y="1370"/>
                  </a:lnTo>
                  <a:lnTo>
                    <a:pt x="118" y="1406"/>
                  </a:lnTo>
                  <a:lnTo>
                    <a:pt x="118" y="1406"/>
                  </a:lnTo>
                  <a:lnTo>
                    <a:pt x="94" y="1442"/>
                  </a:lnTo>
                  <a:lnTo>
                    <a:pt x="72" y="1480"/>
                  </a:lnTo>
                  <a:lnTo>
                    <a:pt x="52" y="1516"/>
                  </a:lnTo>
                  <a:lnTo>
                    <a:pt x="36" y="1554"/>
                  </a:lnTo>
                  <a:lnTo>
                    <a:pt x="24" y="1594"/>
                  </a:lnTo>
                  <a:lnTo>
                    <a:pt x="14" y="1632"/>
                  </a:lnTo>
                  <a:lnTo>
                    <a:pt x="8" y="1672"/>
                  </a:lnTo>
                  <a:lnTo>
                    <a:pt x="2" y="1712"/>
                  </a:lnTo>
                  <a:lnTo>
                    <a:pt x="0" y="1750"/>
                  </a:lnTo>
                  <a:lnTo>
                    <a:pt x="2" y="1790"/>
                  </a:lnTo>
                  <a:lnTo>
                    <a:pt x="6" y="1828"/>
                  </a:lnTo>
                  <a:lnTo>
                    <a:pt x="10" y="1868"/>
                  </a:lnTo>
                  <a:lnTo>
                    <a:pt x="20" y="1904"/>
                  </a:lnTo>
                  <a:lnTo>
                    <a:pt x="30" y="1942"/>
                  </a:lnTo>
                  <a:lnTo>
                    <a:pt x="42" y="1978"/>
                  </a:lnTo>
                  <a:lnTo>
                    <a:pt x="58" y="2014"/>
                  </a:lnTo>
                  <a:lnTo>
                    <a:pt x="76" y="2048"/>
                  </a:lnTo>
                  <a:lnTo>
                    <a:pt x="94" y="2080"/>
                  </a:lnTo>
                  <a:lnTo>
                    <a:pt x="116" y="2112"/>
                  </a:lnTo>
                  <a:lnTo>
                    <a:pt x="138" y="2142"/>
                  </a:lnTo>
                  <a:lnTo>
                    <a:pt x="164" y="2170"/>
                  </a:lnTo>
                  <a:lnTo>
                    <a:pt x="190" y="2196"/>
                  </a:lnTo>
                  <a:lnTo>
                    <a:pt x="220" y="2220"/>
                  </a:lnTo>
                  <a:lnTo>
                    <a:pt x="250" y="2242"/>
                  </a:lnTo>
                  <a:lnTo>
                    <a:pt x="282" y="2262"/>
                  </a:lnTo>
                  <a:lnTo>
                    <a:pt x="314" y="2280"/>
                  </a:lnTo>
                  <a:lnTo>
                    <a:pt x="350" y="2294"/>
                  </a:lnTo>
                  <a:lnTo>
                    <a:pt x="386" y="2308"/>
                  </a:lnTo>
                  <a:lnTo>
                    <a:pt x="424" y="2316"/>
                  </a:lnTo>
                  <a:lnTo>
                    <a:pt x="462" y="2324"/>
                  </a:lnTo>
                  <a:lnTo>
                    <a:pt x="502" y="2326"/>
                  </a:lnTo>
                  <a:lnTo>
                    <a:pt x="544" y="2326"/>
                  </a:lnTo>
                  <a:lnTo>
                    <a:pt x="544" y="2326"/>
                  </a:lnTo>
                  <a:lnTo>
                    <a:pt x="552" y="2378"/>
                  </a:lnTo>
                  <a:lnTo>
                    <a:pt x="566" y="2426"/>
                  </a:lnTo>
                  <a:lnTo>
                    <a:pt x="580" y="2472"/>
                  </a:lnTo>
                  <a:lnTo>
                    <a:pt x="600" y="2518"/>
                  </a:lnTo>
                  <a:lnTo>
                    <a:pt x="622" y="2560"/>
                  </a:lnTo>
                  <a:lnTo>
                    <a:pt x="646" y="2600"/>
                  </a:lnTo>
                  <a:lnTo>
                    <a:pt x="674" y="2638"/>
                  </a:lnTo>
                  <a:lnTo>
                    <a:pt x="704" y="2672"/>
                  </a:lnTo>
                  <a:lnTo>
                    <a:pt x="736" y="2704"/>
                  </a:lnTo>
                  <a:lnTo>
                    <a:pt x="772" y="2732"/>
                  </a:lnTo>
                  <a:lnTo>
                    <a:pt x="808" y="2756"/>
                  </a:lnTo>
                  <a:lnTo>
                    <a:pt x="846" y="2776"/>
                  </a:lnTo>
                  <a:lnTo>
                    <a:pt x="886" y="2792"/>
                  </a:lnTo>
                  <a:lnTo>
                    <a:pt x="928" y="2804"/>
                  </a:lnTo>
                  <a:lnTo>
                    <a:pt x="948" y="2808"/>
                  </a:lnTo>
                  <a:lnTo>
                    <a:pt x="970" y="2810"/>
                  </a:lnTo>
                  <a:lnTo>
                    <a:pt x="992" y="2812"/>
                  </a:lnTo>
                  <a:lnTo>
                    <a:pt x="1014" y="2814"/>
                  </a:lnTo>
                  <a:lnTo>
                    <a:pt x="1014" y="2814"/>
                  </a:lnTo>
                  <a:lnTo>
                    <a:pt x="1038" y="2812"/>
                  </a:lnTo>
                  <a:lnTo>
                    <a:pt x="1062" y="2810"/>
                  </a:lnTo>
                  <a:lnTo>
                    <a:pt x="1086" y="2806"/>
                  </a:lnTo>
                  <a:lnTo>
                    <a:pt x="1110" y="2802"/>
                  </a:lnTo>
                  <a:lnTo>
                    <a:pt x="1134" y="2794"/>
                  </a:lnTo>
                  <a:lnTo>
                    <a:pt x="1156" y="2788"/>
                  </a:lnTo>
                  <a:lnTo>
                    <a:pt x="1178" y="2778"/>
                  </a:lnTo>
                  <a:lnTo>
                    <a:pt x="1200" y="2768"/>
                  </a:lnTo>
                  <a:lnTo>
                    <a:pt x="1220" y="2756"/>
                  </a:lnTo>
                  <a:lnTo>
                    <a:pt x="1242" y="2742"/>
                  </a:lnTo>
                  <a:lnTo>
                    <a:pt x="1262" y="2728"/>
                  </a:lnTo>
                  <a:lnTo>
                    <a:pt x="1280" y="2714"/>
                  </a:lnTo>
                  <a:lnTo>
                    <a:pt x="1300" y="2698"/>
                  </a:lnTo>
                  <a:lnTo>
                    <a:pt x="1318" y="2680"/>
                  </a:lnTo>
                  <a:lnTo>
                    <a:pt x="1334" y="2662"/>
                  </a:lnTo>
                  <a:lnTo>
                    <a:pt x="1352" y="2642"/>
                  </a:lnTo>
                  <a:lnTo>
                    <a:pt x="1382" y="2600"/>
                  </a:lnTo>
                  <a:lnTo>
                    <a:pt x="1410" y="2556"/>
                  </a:lnTo>
                  <a:lnTo>
                    <a:pt x="1434" y="2508"/>
                  </a:lnTo>
                  <a:lnTo>
                    <a:pt x="1454" y="2456"/>
                  </a:lnTo>
                  <a:lnTo>
                    <a:pt x="1470" y="2402"/>
                  </a:lnTo>
                  <a:lnTo>
                    <a:pt x="1482" y="2346"/>
                  </a:lnTo>
                  <a:lnTo>
                    <a:pt x="1486" y="2318"/>
                  </a:lnTo>
                  <a:lnTo>
                    <a:pt x="1488" y="2288"/>
                  </a:lnTo>
                  <a:lnTo>
                    <a:pt x="1490" y="2258"/>
                  </a:lnTo>
                  <a:lnTo>
                    <a:pt x="1492" y="2228"/>
                  </a:lnTo>
                  <a:lnTo>
                    <a:pt x="1492" y="2100"/>
                  </a:lnTo>
                  <a:lnTo>
                    <a:pt x="1492" y="584"/>
                  </a:lnTo>
                  <a:lnTo>
                    <a:pt x="1492" y="584"/>
                  </a:lnTo>
                  <a:lnTo>
                    <a:pt x="1490" y="538"/>
                  </a:lnTo>
                  <a:lnTo>
                    <a:pt x="1486" y="494"/>
                  </a:lnTo>
                  <a:lnTo>
                    <a:pt x="1478" y="450"/>
                  </a:lnTo>
                  <a:lnTo>
                    <a:pt x="1468" y="406"/>
                  </a:lnTo>
                  <a:lnTo>
                    <a:pt x="1456" y="364"/>
                  </a:lnTo>
                  <a:lnTo>
                    <a:pt x="1442" y="324"/>
                  </a:lnTo>
                  <a:lnTo>
                    <a:pt x="1424" y="286"/>
                  </a:lnTo>
                  <a:lnTo>
                    <a:pt x="1404" y="250"/>
                  </a:lnTo>
                  <a:lnTo>
                    <a:pt x="1384" y="216"/>
                  </a:lnTo>
                  <a:lnTo>
                    <a:pt x="1360" y="182"/>
                  </a:lnTo>
                  <a:lnTo>
                    <a:pt x="1334" y="152"/>
                  </a:lnTo>
                  <a:lnTo>
                    <a:pt x="1308" y="124"/>
                  </a:lnTo>
                  <a:lnTo>
                    <a:pt x="1278" y="100"/>
                  </a:lnTo>
                  <a:lnTo>
                    <a:pt x="1248" y="76"/>
                  </a:lnTo>
                  <a:lnTo>
                    <a:pt x="1216" y="56"/>
                  </a:lnTo>
                  <a:lnTo>
                    <a:pt x="1184" y="38"/>
                  </a:lnTo>
                  <a:lnTo>
                    <a:pt x="1184" y="38"/>
                  </a:lnTo>
                  <a:lnTo>
                    <a:pt x="1156" y="28"/>
                  </a:lnTo>
                  <a:lnTo>
                    <a:pt x="1130" y="18"/>
                  </a:lnTo>
                  <a:lnTo>
                    <a:pt x="1102" y="10"/>
                  </a:lnTo>
                  <a:lnTo>
                    <a:pt x="1076" y="6"/>
                  </a:lnTo>
                  <a:lnTo>
                    <a:pt x="1048" y="2"/>
                  </a:lnTo>
                  <a:lnTo>
                    <a:pt x="1022" y="0"/>
                  </a:lnTo>
                  <a:lnTo>
                    <a:pt x="996" y="0"/>
                  </a:lnTo>
                  <a:lnTo>
                    <a:pt x="970" y="2"/>
                  </a:lnTo>
                  <a:lnTo>
                    <a:pt x="944" y="6"/>
                  </a:lnTo>
                  <a:lnTo>
                    <a:pt x="918" y="12"/>
                  </a:lnTo>
                  <a:lnTo>
                    <a:pt x="892" y="20"/>
                  </a:lnTo>
                  <a:lnTo>
                    <a:pt x="868" y="28"/>
                  </a:lnTo>
                  <a:lnTo>
                    <a:pt x="844" y="38"/>
                  </a:lnTo>
                  <a:lnTo>
                    <a:pt x="820" y="50"/>
                  </a:lnTo>
                  <a:lnTo>
                    <a:pt x="796" y="64"/>
                  </a:lnTo>
                  <a:lnTo>
                    <a:pt x="774" y="80"/>
                  </a:lnTo>
                  <a:lnTo>
                    <a:pt x="752" y="96"/>
                  </a:lnTo>
                  <a:lnTo>
                    <a:pt x="732" y="114"/>
                  </a:lnTo>
                  <a:lnTo>
                    <a:pt x="712" y="134"/>
                  </a:lnTo>
                  <a:lnTo>
                    <a:pt x="692" y="154"/>
                  </a:lnTo>
                  <a:lnTo>
                    <a:pt x="674" y="176"/>
                  </a:lnTo>
                  <a:lnTo>
                    <a:pt x="656" y="198"/>
                  </a:lnTo>
                  <a:lnTo>
                    <a:pt x="640" y="224"/>
                  </a:lnTo>
                  <a:lnTo>
                    <a:pt x="624" y="248"/>
                  </a:lnTo>
                  <a:lnTo>
                    <a:pt x="610" y="274"/>
                  </a:lnTo>
                  <a:lnTo>
                    <a:pt x="596" y="302"/>
                  </a:lnTo>
                  <a:lnTo>
                    <a:pt x="584" y="330"/>
                  </a:lnTo>
                  <a:lnTo>
                    <a:pt x="574" y="360"/>
                  </a:lnTo>
                  <a:lnTo>
                    <a:pt x="564" y="390"/>
                  </a:lnTo>
                  <a:lnTo>
                    <a:pt x="556" y="422"/>
                  </a:lnTo>
                  <a:lnTo>
                    <a:pt x="550" y="454"/>
                  </a:lnTo>
                  <a:lnTo>
                    <a:pt x="544" y="486"/>
                  </a:lnTo>
                  <a:close/>
                  <a:moveTo>
                    <a:pt x="1350" y="584"/>
                  </a:moveTo>
                  <a:lnTo>
                    <a:pt x="1350" y="1362"/>
                  </a:lnTo>
                  <a:lnTo>
                    <a:pt x="782" y="1362"/>
                  </a:lnTo>
                  <a:lnTo>
                    <a:pt x="782" y="1362"/>
                  </a:lnTo>
                  <a:lnTo>
                    <a:pt x="772" y="1342"/>
                  </a:lnTo>
                  <a:lnTo>
                    <a:pt x="758" y="1324"/>
                  </a:lnTo>
                  <a:lnTo>
                    <a:pt x="742" y="1308"/>
                  </a:lnTo>
                  <a:lnTo>
                    <a:pt x="724" y="1298"/>
                  </a:lnTo>
                  <a:lnTo>
                    <a:pt x="706" y="1290"/>
                  </a:lnTo>
                  <a:lnTo>
                    <a:pt x="686" y="1286"/>
                  </a:lnTo>
                  <a:lnTo>
                    <a:pt x="666" y="1286"/>
                  </a:lnTo>
                  <a:lnTo>
                    <a:pt x="646" y="1288"/>
                  </a:lnTo>
                  <a:lnTo>
                    <a:pt x="626" y="1292"/>
                  </a:lnTo>
                  <a:lnTo>
                    <a:pt x="608" y="1300"/>
                  </a:lnTo>
                  <a:lnTo>
                    <a:pt x="592" y="1312"/>
                  </a:lnTo>
                  <a:lnTo>
                    <a:pt x="576" y="1326"/>
                  </a:lnTo>
                  <a:lnTo>
                    <a:pt x="564" y="1342"/>
                  </a:lnTo>
                  <a:lnTo>
                    <a:pt x="554" y="1362"/>
                  </a:lnTo>
                  <a:lnTo>
                    <a:pt x="548" y="1382"/>
                  </a:lnTo>
                  <a:lnTo>
                    <a:pt x="546" y="1406"/>
                  </a:lnTo>
                  <a:lnTo>
                    <a:pt x="546" y="1406"/>
                  </a:lnTo>
                  <a:lnTo>
                    <a:pt x="548" y="1430"/>
                  </a:lnTo>
                  <a:lnTo>
                    <a:pt x="554" y="1452"/>
                  </a:lnTo>
                  <a:lnTo>
                    <a:pt x="564" y="1472"/>
                  </a:lnTo>
                  <a:lnTo>
                    <a:pt x="576" y="1488"/>
                  </a:lnTo>
                  <a:lnTo>
                    <a:pt x="592" y="1502"/>
                  </a:lnTo>
                  <a:lnTo>
                    <a:pt x="608" y="1512"/>
                  </a:lnTo>
                  <a:lnTo>
                    <a:pt x="626" y="1520"/>
                  </a:lnTo>
                  <a:lnTo>
                    <a:pt x="646" y="1526"/>
                  </a:lnTo>
                  <a:lnTo>
                    <a:pt x="666" y="1528"/>
                  </a:lnTo>
                  <a:lnTo>
                    <a:pt x="686" y="1528"/>
                  </a:lnTo>
                  <a:lnTo>
                    <a:pt x="706" y="1524"/>
                  </a:lnTo>
                  <a:lnTo>
                    <a:pt x="724" y="1516"/>
                  </a:lnTo>
                  <a:lnTo>
                    <a:pt x="742" y="1504"/>
                  </a:lnTo>
                  <a:lnTo>
                    <a:pt x="758" y="1490"/>
                  </a:lnTo>
                  <a:lnTo>
                    <a:pt x="772" y="1472"/>
                  </a:lnTo>
                  <a:lnTo>
                    <a:pt x="782" y="1450"/>
                  </a:lnTo>
                  <a:lnTo>
                    <a:pt x="1350" y="1450"/>
                  </a:lnTo>
                  <a:lnTo>
                    <a:pt x="1350" y="1816"/>
                  </a:lnTo>
                  <a:lnTo>
                    <a:pt x="1350" y="2100"/>
                  </a:lnTo>
                  <a:lnTo>
                    <a:pt x="1144" y="2100"/>
                  </a:lnTo>
                  <a:lnTo>
                    <a:pt x="1144" y="2100"/>
                  </a:lnTo>
                  <a:lnTo>
                    <a:pt x="1136" y="2084"/>
                  </a:lnTo>
                  <a:lnTo>
                    <a:pt x="1126" y="2070"/>
                  </a:lnTo>
                  <a:lnTo>
                    <a:pt x="1114" y="2056"/>
                  </a:lnTo>
                  <a:lnTo>
                    <a:pt x="1100" y="2044"/>
                  </a:lnTo>
                  <a:lnTo>
                    <a:pt x="1084" y="2036"/>
                  </a:lnTo>
                  <a:lnTo>
                    <a:pt x="1068" y="2028"/>
                  </a:lnTo>
                  <a:lnTo>
                    <a:pt x="1050" y="2024"/>
                  </a:lnTo>
                  <a:lnTo>
                    <a:pt x="1030" y="2022"/>
                  </a:lnTo>
                  <a:lnTo>
                    <a:pt x="1030" y="2022"/>
                  </a:lnTo>
                  <a:lnTo>
                    <a:pt x="1018" y="2024"/>
                  </a:lnTo>
                  <a:lnTo>
                    <a:pt x="1006" y="2026"/>
                  </a:lnTo>
                  <a:lnTo>
                    <a:pt x="994" y="2028"/>
                  </a:lnTo>
                  <a:lnTo>
                    <a:pt x="982" y="2032"/>
                  </a:lnTo>
                  <a:lnTo>
                    <a:pt x="962" y="2044"/>
                  </a:lnTo>
                  <a:lnTo>
                    <a:pt x="944" y="2058"/>
                  </a:lnTo>
                  <a:lnTo>
                    <a:pt x="930" y="2076"/>
                  </a:lnTo>
                  <a:lnTo>
                    <a:pt x="918" y="2098"/>
                  </a:lnTo>
                  <a:lnTo>
                    <a:pt x="914" y="2108"/>
                  </a:lnTo>
                  <a:lnTo>
                    <a:pt x="910" y="2120"/>
                  </a:lnTo>
                  <a:lnTo>
                    <a:pt x="910" y="2132"/>
                  </a:lnTo>
                  <a:lnTo>
                    <a:pt x="908" y="2144"/>
                  </a:lnTo>
                  <a:lnTo>
                    <a:pt x="908" y="2144"/>
                  </a:lnTo>
                  <a:lnTo>
                    <a:pt x="910" y="2168"/>
                  </a:lnTo>
                  <a:lnTo>
                    <a:pt x="916" y="2190"/>
                  </a:lnTo>
                  <a:lnTo>
                    <a:pt x="926" y="2210"/>
                  </a:lnTo>
                  <a:lnTo>
                    <a:pt x="938" y="2226"/>
                  </a:lnTo>
                  <a:lnTo>
                    <a:pt x="954" y="2240"/>
                  </a:lnTo>
                  <a:lnTo>
                    <a:pt x="970" y="2250"/>
                  </a:lnTo>
                  <a:lnTo>
                    <a:pt x="988" y="2258"/>
                  </a:lnTo>
                  <a:lnTo>
                    <a:pt x="1008" y="2264"/>
                  </a:lnTo>
                  <a:lnTo>
                    <a:pt x="1028" y="2266"/>
                  </a:lnTo>
                  <a:lnTo>
                    <a:pt x="1048" y="2266"/>
                  </a:lnTo>
                  <a:lnTo>
                    <a:pt x="1068" y="2262"/>
                  </a:lnTo>
                  <a:lnTo>
                    <a:pt x="1086" y="2254"/>
                  </a:lnTo>
                  <a:lnTo>
                    <a:pt x="1104" y="2242"/>
                  </a:lnTo>
                  <a:lnTo>
                    <a:pt x="1120" y="2228"/>
                  </a:lnTo>
                  <a:lnTo>
                    <a:pt x="1134" y="2210"/>
                  </a:lnTo>
                  <a:lnTo>
                    <a:pt x="1144" y="2188"/>
                  </a:lnTo>
                  <a:lnTo>
                    <a:pt x="1350" y="2188"/>
                  </a:lnTo>
                  <a:lnTo>
                    <a:pt x="1350" y="2228"/>
                  </a:lnTo>
                  <a:lnTo>
                    <a:pt x="1350" y="2228"/>
                  </a:lnTo>
                  <a:lnTo>
                    <a:pt x="1350" y="2274"/>
                  </a:lnTo>
                  <a:lnTo>
                    <a:pt x="1344" y="2318"/>
                  </a:lnTo>
                  <a:lnTo>
                    <a:pt x="1336" y="2360"/>
                  </a:lnTo>
                  <a:lnTo>
                    <a:pt x="1324" y="2402"/>
                  </a:lnTo>
                  <a:lnTo>
                    <a:pt x="1310" y="2440"/>
                  </a:lnTo>
                  <a:lnTo>
                    <a:pt x="1294" y="2476"/>
                  </a:lnTo>
                  <a:lnTo>
                    <a:pt x="1274" y="2512"/>
                  </a:lnTo>
                  <a:lnTo>
                    <a:pt x="1252" y="2542"/>
                  </a:lnTo>
                  <a:lnTo>
                    <a:pt x="1228" y="2572"/>
                  </a:lnTo>
                  <a:lnTo>
                    <a:pt x="1202" y="2596"/>
                  </a:lnTo>
                  <a:lnTo>
                    <a:pt x="1174" y="2620"/>
                  </a:lnTo>
                  <a:lnTo>
                    <a:pt x="1144" y="2638"/>
                  </a:lnTo>
                  <a:lnTo>
                    <a:pt x="1114" y="2652"/>
                  </a:lnTo>
                  <a:lnTo>
                    <a:pt x="1082" y="2664"/>
                  </a:lnTo>
                  <a:lnTo>
                    <a:pt x="1048" y="2670"/>
                  </a:lnTo>
                  <a:lnTo>
                    <a:pt x="1014" y="2672"/>
                  </a:lnTo>
                  <a:lnTo>
                    <a:pt x="1014" y="2672"/>
                  </a:lnTo>
                  <a:lnTo>
                    <a:pt x="986" y="2672"/>
                  </a:lnTo>
                  <a:lnTo>
                    <a:pt x="958" y="2666"/>
                  </a:lnTo>
                  <a:lnTo>
                    <a:pt x="932" y="2660"/>
                  </a:lnTo>
                  <a:lnTo>
                    <a:pt x="906" y="2650"/>
                  </a:lnTo>
                  <a:lnTo>
                    <a:pt x="880" y="2636"/>
                  </a:lnTo>
                  <a:lnTo>
                    <a:pt x="856" y="2620"/>
                  </a:lnTo>
                  <a:lnTo>
                    <a:pt x="832" y="2602"/>
                  </a:lnTo>
                  <a:lnTo>
                    <a:pt x="812" y="2582"/>
                  </a:lnTo>
                  <a:lnTo>
                    <a:pt x="790" y="2560"/>
                  </a:lnTo>
                  <a:lnTo>
                    <a:pt x="772" y="2536"/>
                  </a:lnTo>
                  <a:lnTo>
                    <a:pt x="754" y="2510"/>
                  </a:lnTo>
                  <a:lnTo>
                    <a:pt x="738" y="2482"/>
                  </a:lnTo>
                  <a:lnTo>
                    <a:pt x="724" y="2452"/>
                  </a:lnTo>
                  <a:lnTo>
                    <a:pt x="712" y="2422"/>
                  </a:lnTo>
                  <a:lnTo>
                    <a:pt x="700" y="2390"/>
                  </a:lnTo>
                  <a:lnTo>
                    <a:pt x="692" y="2356"/>
                  </a:lnTo>
                  <a:lnTo>
                    <a:pt x="692" y="1798"/>
                  </a:lnTo>
                  <a:lnTo>
                    <a:pt x="942" y="1798"/>
                  </a:lnTo>
                  <a:lnTo>
                    <a:pt x="942" y="1798"/>
                  </a:lnTo>
                  <a:lnTo>
                    <a:pt x="950" y="1814"/>
                  </a:lnTo>
                  <a:lnTo>
                    <a:pt x="960" y="1828"/>
                  </a:lnTo>
                  <a:lnTo>
                    <a:pt x="972" y="1842"/>
                  </a:lnTo>
                  <a:lnTo>
                    <a:pt x="986" y="1854"/>
                  </a:lnTo>
                  <a:lnTo>
                    <a:pt x="1002" y="1862"/>
                  </a:lnTo>
                  <a:lnTo>
                    <a:pt x="1018" y="1870"/>
                  </a:lnTo>
                  <a:lnTo>
                    <a:pt x="1036" y="1874"/>
                  </a:lnTo>
                  <a:lnTo>
                    <a:pt x="1056" y="1876"/>
                  </a:lnTo>
                  <a:lnTo>
                    <a:pt x="1056" y="1876"/>
                  </a:lnTo>
                  <a:lnTo>
                    <a:pt x="1068" y="1874"/>
                  </a:lnTo>
                  <a:lnTo>
                    <a:pt x="1080" y="1872"/>
                  </a:lnTo>
                  <a:lnTo>
                    <a:pt x="1092" y="1870"/>
                  </a:lnTo>
                  <a:lnTo>
                    <a:pt x="1104" y="1866"/>
                  </a:lnTo>
                  <a:lnTo>
                    <a:pt x="1124" y="1854"/>
                  </a:lnTo>
                  <a:lnTo>
                    <a:pt x="1142" y="1840"/>
                  </a:lnTo>
                  <a:lnTo>
                    <a:pt x="1156" y="1822"/>
                  </a:lnTo>
                  <a:lnTo>
                    <a:pt x="1168" y="1800"/>
                  </a:lnTo>
                  <a:lnTo>
                    <a:pt x="1172" y="1790"/>
                  </a:lnTo>
                  <a:lnTo>
                    <a:pt x="1176" y="1778"/>
                  </a:lnTo>
                  <a:lnTo>
                    <a:pt x="1176" y="1766"/>
                  </a:lnTo>
                  <a:lnTo>
                    <a:pt x="1178" y="1754"/>
                  </a:lnTo>
                  <a:lnTo>
                    <a:pt x="1178" y="1754"/>
                  </a:lnTo>
                  <a:lnTo>
                    <a:pt x="1176" y="1740"/>
                  </a:lnTo>
                  <a:lnTo>
                    <a:pt x="1176" y="1728"/>
                  </a:lnTo>
                  <a:lnTo>
                    <a:pt x="1172" y="1718"/>
                  </a:lnTo>
                  <a:lnTo>
                    <a:pt x="1168" y="1706"/>
                  </a:lnTo>
                  <a:lnTo>
                    <a:pt x="1156" y="1686"/>
                  </a:lnTo>
                  <a:lnTo>
                    <a:pt x="1142" y="1668"/>
                  </a:lnTo>
                  <a:lnTo>
                    <a:pt x="1124" y="1652"/>
                  </a:lnTo>
                  <a:lnTo>
                    <a:pt x="1104" y="1642"/>
                  </a:lnTo>
                  <a:lnTo>
                    <a:pt x="1092" y="1636"/>
                  </a:lnTo>
                  <a:lnTo>
                    <a:pt x="1080" y="1634"/>
                  </a:lnTo>
                  <a:lnTo>
                    <a:pt x="1068" y="1632"/>
                  </a:lnTo>
                  <a:lnTo>
                    <a:pt x="1056" y="1632"/>
                  </a:lnTo>
                  <a:lnTo>
                    <a:pt x="1056" y="1632"/>
                  </a:lnTo>
                  <a:lnTo>
                    <a:pt x="1036" y="1632"/>
                  </a:lnTo>
                  <a:lnTo>
                    <a:pt x="1018" y="1638"/>
                  </a:lnTo>
                  <a:lnTo>
                    <a:pt x="1002" y="1644"/>
                  </a:lnTo>
                  <a:lnTo>
                    <a:pt x="986" y="1654"/>
                  </a:lnTo>
                  <a:lnTo>
                    <a:pt x="972" y="1664"/>
                  </a:lnTo>
                  <a:lnTo>
                    <a:pt x="960" y="1678"/>
                  </a:lnTo>
                  <a:lnTo>
                    <a:pt x="950" y="1694"/>
                  </a:lnTo>
                  <a:lnTo>
                    <a:pt x="942" y="1710"/>
                  </a:lnTo>
                  <a:lnTo>
                    <a:pt x="604" y="1710"/>
                  </a:lnTo>
                  <a:lnTo>
                    <a:pt x="604" y="2180"/>
                  </a:lnTo>
                  <a:lnTo>
                    <a:pt x="604" y="2180"/>
                  </a:lnTo>
                  <a:lnTo>
                    <a:pt x="580" y="2184"/>
                  </a:lnTo>
                  <a:lnTo>
                    <a:pt x="558" y="2186"/>
                  </a:lnTo>
                  <a:lnTo>
                    <a:pt x="536" y="2186"/>
                  </a:lnTo>
                  <a:lnTo>
                    <a:pt x="512" y="2186"/>
                  </a:lnTo>
                  <a:lnTo>
                    <a:pt x="490" y="2184"/>
                  </a:lnTo>
                  <a:lnTo>
                    <a:pt x="470" y="2182"/>
                  </a:lnTo>
                  <a:lnTo>
                    <a:pt x="448" y="2178"/>
                  </a:lnTo>
                  <a:lnTo>
                    <a:pt x="428" y="2172"/>
                  </a:lnTo>
                  <a:lnTo>
                    <a:pt x="406" y="2164"/>
                  </a:lnTo>
                  <a:lnTo>
                    <a:pt x="386" y="2156"/>
                  </a:lnTo>
                  <a:lnTo>
                    <a:pt x="368" y="2148"/>
                  </a:lnTo>
                  <a:lnTo>
                    <a:pt x="348" y="2138"/>
                  </a:lnTo>
                  <a:lnTo>
                    <a:pt x="330" y="2126"/>
                  </a:lnTo>
                  <a:lnTo>
                    <a:pt x="312" y="2114"/>
                  </a:lnTo>
                  <a:lnTo>
                    <a:pt x="280" y="2086"/>
                  </a:lnTo>
                  <a:lnTo>
                    <a:pt x="250" y="2054"/>
                  </a:lnTo>
                  <a:lnTo>
                    <a:pt x="222" y="2020"/>
                  </a:lnTo>
                  <a:lnTo>
                    <a:pt x="198" y="1984"/>
                  </a:lnTo>
                  <a:lnTo>
                    <a:pt x="178" y="1942"/>
                  </a:lnTo>
                  <a:lnTo>
                    <a:pt x="162" y="1900"/>
                  </a:lnTo>
                  <a:lnTo>
                    <a:pt x="152" y="1856"/>
                  </a:lnTo>
                  <a:lnTo>
                    <a:pt x="146" y="1832"/>
                  </a:lnTo>
                  <a:lnTo>
                    <a:pt x="144" y="1810"/>
                  </a:lnTo>
                  <a:lnTo>
                    <a:pt x="142" y="1786"/>
                  </a:lnTo>
                  <a:lnTo>
                    <a:pt x="142" y="1762"/>
                  </a:lnTo>
                  <a:lnTo>
                    <a:pt x="142" y="1762"/>
                  </a:lnTo>
                  <a:lnTo>
                    <a:pt x="142" y="1734"/>
                  </a:lnTo>
                  <a:lnTo>
                    <a:pt x="144" y="1706"/>
                  </a:lnTo>
                  <a:lnTo>
                    <a:pt x="148" y="1680"/>
                  </a:lnTo>
                  <a:lnTo>
                    <a:pt x="154" y="1654"/>
                  </a:lnTo>
                  <a:lnTo>
                    <a:pt x="162" y="1628"/>
                  </a:lnTo>
                  <a:lnTo>
                    <a:pt x="170" y="1604"/>
                  </a:lnTo>
                  <a:lnTo>
                    <a:pt x="178" y="1580"/>
                  </a:lnTo>
                  <a:lnTo>
                    <a:pt x="190" y="1556"/>
                  </a:lnTo>
                  <a:lnTo>
                    <a:pt x="202" y="1534"/>
                  </a:lnTo>
                  <a:lnTo>
                    <a:pt x="216" y="1512"/>
                  </a:lnTo>
                  <a:lnTo>
                    <a:pt x="230" y="1492"/>
                  </a:lnTo>
                  <a:lnTo>
                    <a:pt x="244" y="1474"/>
                  </a:lnTo>
                  <a:lnTo>
                    <a:pt x="262" y="1454"/>
                  </a:lnTo>
                  <a:lnTo>
                    <a:pt x="278" y="1438"/>
                  </a:lnTo>
                  <a:lnTo>
                    <a:pt x="296" y="1422"/>
                  </a:lnTo>
                  <a:lnTo>
                    <a:pt x="316" y="1406"/>
                  </a:lnTo>
                  <a:lnTo>
                    <a:pt x="316" y="1406"/>
                  </a:lnTo>
                  <a:lnTo>
                    <a:pt x="288" y="1384"/>
                  </a:lnTo>
                  <a:lnTo>
                    <a:pt x="260" y="1358"/>
                  </a:lnTo>
                  <a:lnTo>
                    <a:pt x="236" y="1330"/>
                  </a:lnTo>
                  <a:lnTo>
                    <a:pt x="214" y="1298"/>
                  </a:lnTo>
                  <a:lnTo>
                    <a:pt x="194" y="1264"/>
                  </a:lnTo>
                  <a:lnTo>
                    <a:pt x="176" y="1228"/>
                  </a:lnTo>
                  <a:lnTo>
                    <a:pt x="162" y="1190"/>
                  </a:lnTo>
                  <a:lnTo>
                    <a:pt x="152" y="1150"/>
                  </a:lnTo>
                  <a:lnTo>
                    <a:pt x="330" y="1150"/>
                  </a:lnTo>
                  <a:lnTo>
                    <a:pt x="330" y="1762"/>
                  </a:lnTo>
                  <a:lnTo>
                    <a:pt x="330" y="1762"/>
                  </a:lnTo>
                  <a:lnTo>
                    <a:pt x="308" y="1772"/>
                  </a:lnTo>
                  <a:lnTo>
                    <a:pt x="290" y="1786"/>
                  </a:lnTo>
                  <a:lnTo>
                    <a:pt x="276" y="1802"/>
                  </a:lnTo>
                  <a:lnTo>
                    <a:pt x="266" y="1820"/>
                  </a:lnTo>
                  <a:lnTo>
                    <a:pt x="258" y="1838"/>
                  </a:lnTo>
                  <a:lnTo>
                    <a:pt x="254" y="1858"/>
                  </a:lnTo>
                  <a:lnTo>
                    <a:pt x="252" y="1878"/>
                  </a:lnTo>
                  <a:lnTo>
                    <a:pt x="254" y="1898"/>
                  </a:lnTo>
                  <a:lnTo>
                    <a:pt x="260" y="1918"/>
                  </a:lnTo>
                  <a:lnTo>
                    <a:pt x="268" y="1936"/>
                  </a:lnTo>
                  <a:lnTo>
                    <a:pt x="280" y="1952"/>
                  </a:lnTo>
                  <a:lnTo>
                    <a:pt x="292" y="1968"/>
                  </a:lnTo>
                  <a:lnTo>
                    <a:pt x="310" y="1980"/>
                  </a:lnTo>
                  <a:lnTo>
                    <a:pt x="328" y="1990"/>
                  </a:lnTo>
                  <a:lnTo>
                    <a:pt x="350" y="1996"/>
                  </a:lnTo>
                  <a:lnTo>
                    <a:pt x="374" y="1998"/>
                  </a:lnTo>
                  <a:lnTo>
                    <a:pt x="374" y="1998"/>
                  </a:lnTo>
                  <a:lnTo>
                    <a:pt x="398" y="1996"/>
                  </a:lnTo>
                  <a:lnTo>
                    <a:pt x="420" y="1990"/>
                  </a:lnTo>
                  <a:lnTo>
                    <a:pt x="438" y="1980"/>
                  </a:lnTo>
                  <a:lnTo>
                    <a:pt x="456" y="1968"/>
                  </a:lnTo>
                  <a:lnTo>
                    <a:pt x="470" y="1952"/>
                  </a:lnTo>
                  <a:lnTo>
                    <a:pt x="480" y="1936"/>
                  </a:lnTo>
                  <a:lnTo>
                    <a:pt x="488" y="1918"/>
                  </a:lnTo>
                  <a:lnTo>
                    <a:pt x="494" y="1898"/>
                  </a:lnTo>
                  <a:lnTo>
                    <a:pt x="496" y="1878"/>
                  </a:lnTo>
                  <a:lnTo>
                    <a:pt x="494" y="1858"/>
                  </a:lnTo>
                  <a:lnTo>
                    <a:pt x="490" y="1838"/>
                  </a:lnTo>
                  <a:lnTo>
                    <a:pt x="482" y="1820"/>
                  </a:lnTo>
                  <a:lnTo>
                    <a:pt x="472" y="1802"/>
                  </a:lnTo>
                  <a:lnTo>
                    <a:pt x="458" y="1786"/>
                  </a:lnTo>
                  <a:lnTo>
                    <a:pt x="440" y="1772"/>
                  </a:lnTo>
                  <a:lnTo>
                    <a:pt x="418" y="1762"/>
                  </a:lnTo>
                  <a:lnTo>
                    <a:pt x="418" y="1150"/>
                  </a:lnTo>
                  <a:lnTo>
                    <a:pt x="1026" y="1150"/>
                  </a:lnTo>
                  <a:lnTo>
                    <a:pt x="1026" y="1150"/>
                  </a:lnTo>
                  <a:lnTo>
                    <a:pt x="1036" y="1172"/>
                  </a:lnTo>
                  <a:lnTo>
                    <a:pt x="1050" y="1190"/>
                  </a:lnTo>
                  <a:lnTo>
                    <a:pt x="1066" y="1204"/>
                  </a:lnTo>
                  <a:lnTo>
                    <a:pt x="1084" y="1214"/>
                  </a:lnTo>
                  <a:lnTo>
                    <a:pt x="1102" y="1222"/>
                  </a:lnTo>
                  <a:lnTo>
                    <a:pt x="1122" y="1226"/>
                  </a:lnTo>
                  <a:lnTo>
                    <a:pt x="1142" y="1228"/>
                  </a:lnTo>
                  <a:lnTo>
                    <a:pt x="1162" y="1226"/>
                  </a:lnTo>
                  <a:lnTo>
                    <a:pt x="1182" y="1220"/>
                  </a:lnTo>
                  <a:lnTo>
                    <a:pt x="1200" y="1212"/>
                  </a:lnTo>
                  <a:lnTo>
                    <a:pt x="1216" y="1200"/>
                  </a:lnTo>
                  <a:lnTo>
                    <a:pt x="1232" y="1188"/>
                  </a:lnTo>
                  <a:lnTo>
                    <a:pt x="1244" y="1170"/>
                  </a:lnTo>
                  <a:lnTo>
                    <a:pt x="1254" y="1152"/>
                  </a:lnTo>
                  <a:lnTo>
                    <a:pt x="1260" y="1130"/>
                  </a:lnTo>
                  <a:lnTo>
                    <a:pt x="1262" y="1106"/>
                  </a:lnTo>
                  <a:lnTo>
                    <a:pt x="1262" y="1106"/>
                  </a:lnTo>
                  <a:lnTo>
                    <a:pt x="1260" y="1086"/>
                  </a:lnTo>
                  <a:lnTo>
                    <a:pt x="1256" y="1068"/>
                  </a:lnTo>
                  <a:lnTo>
                    <a:pt x="1248" y="1052"/>
                  </a:lnTo>
                  <a:lnTo>
                    <a:pt x="1240" y="1036"/>
                  </a:lnTo>
                  <a:lnTo>
                    <a:pt x="1228" y="1022"/>
                  </a:lnTo>
                  <a:lnTo>
                    <a:pt x="1216" y="1010"/>
                  </a:lnTo>
                  <a:lnTo>
                    <a:pt x="1200" y="1000"/>
                  </a:lnTo>
                  <a:lnTo>
                    <a:pt x="1184" y="992"/>
                  </a:lnTo>
                  <a:lnTo>
                    <a:pt x="1184" y="202"/>
                  </a:lnTo>
                  <a:lnTo>
                    <a:pt x="1184" y="202"/>
                  </a:lnTo>
                  <a:lnTo>
                    <a:pt x="1202" y="216"/>
                  </a:lnTo>
                  <a:lnTo>
                    <a:pt x="1220" y="234"/>
                  </a:lnTo>
                  <a:lnTo>
                    <a:pt x="1236" y="252"/>
                  </a:lnTo>
                  <a:lnTo>
                    <a:pt x="1252" y="272"/>
                  </a:lnTo>
                  <a:lnTo>
                    <a:pt x="1266" y="292"/>
                  </a:lnTo>
                  <a:lnTo>
                    <a:pt x="1280" y="314"/>
                  </a:lnTo>
                  <a:lnTo>
                    <a:pt x="1294" y="336"/>
                  </a:lnTo>
                  <a:lnTo>
                    <a:pt x="1304" y="360"/>
                  </a:lnTo>
                  <a:lnTo>
                    <a:pt x="1316" y="386"/>
                  </a:lnTo>
                  <a:lnTo>
                    <a:pt x="1324" y="412"/>
                  </a:lnTo>
                  <a:lnTo>
                    <a:pt x="1332" y="440"/>
                  </a:lnTo>
                  <a:lnTo>
                    <a:pt x="1338" y="466"/>
                  </a:lnTo>
                  <a:lnTo>
                    <a:pt x="1344" y="496"/>
                  </a:lnTo>
                  <a:lnTo>
                    <a:pt x="1348" y="524"/>
                  </a:lnTo>
                  <a:lnTo>
                    <a:pt x="1350" y="554"/>
                  </a:lnTo>
                  <a:lnTo>
                    <a:pt x="1350" y="584"/>
                  </a:lnTo>
                  <a:close/>
                  <a:moveTo>
                    <a:pt x="1096" y="624"/>
                  </a:moveTo>
                  <a:lnTo>
                    <a:pt x="1096" y="992"/>
                  </a:lnTo>
                  <a:lnTo>
                    <a:pt x="1096" y="992"/>
                  </a:lnTo>
                  <a:lnTo>
                    <a:pt x="1084" y="998"/>
                  </a:lnTo>
                  <a:lnTo>
                    <a:pt x="1074" y="1004"/>
                  </a:lnTo>
                  <a:lnTo>
                    <a:pt x="1064" y="1012"/>
                  </a:lnTo>
                  <a:lnTo>
                    <a:pt x="1054" y="1020"/>
                  </a:lnTo>
                  <a:lnTo>
                    <a:pt x="1046" y="1030"/>
                  </a:lnTo>
                  <a:lnTo>
                    <a:pt x="1038" y="1040"/>
                  </a:lnTo>
                  <a:lnTo>
                    <a:pt x="1032" y="1050"/>
                  </a:lnTo>
                  <a:lnTo>
                    <a:pt x="1026" y="1062"/>
                  </a:lnTo>
                  <a:lnTo>
                    <a:pt x="822" y="1062"/>
                  </a:lnTo>
                  <a:lnTo>
                    <a:pt x="822" y="952"/>
                  </a:lnTo>
                  <a:lnTo>
                    <a:pt x="822" y="952"/>
                  </a:lnTo>
                  <a:lnTo>
                    <a:pt x="844" y="940"/>
                  </a:lnTo>
                  <a:lnTo>
                    <a:pt x="862" y="928"/>
                  </a:lnTo>
                  <a:lnTo>
                    <a:pt x="876" y="912"/>
                  </a:lnTo>
                  <a:lnTo>
                    <a:pt x="888" y="894"/>
                  </a:lnTo>
                  <a:lnTo>
                    <a:pt x="894" y="876"/>
                  </a:lnTo>
                  <a:lnTo>
                    <a:pt x="898" y="856"/>
                  </a:lnTo>
                  <a:lnTo>
                    <a:pt x="900" y="836"/>
                  </a:lnTo>
                  <a:lnTo>
                    <a:pt x="898" y="816"/>
                  </a:lnTo>
                  <a:lnTo>
                    <a:pt x="892" y="796"/>
                  </a:lnTo>
                  <a:lnTo>
                    <a:pt x="884" y="778"/>
                  </a:lnTo>
                  <a:lnTo>
                    <a:pt x="874" y="760"/>
                  </a:lnTo>
                  <a:lnTo>
                    <a:pt x="860" y="746"/>
                  </a:lnTo>
                  <a:lnTo>
                    <a:pt x="842" y="734"/>
                  </a:lnTo>
                  <a:lnTo>
                    <a:pt x="824" y="724"/>
                  </a:lnTo>
                  <a:lnTo>
                    <a:pt x="802" y="718"/>
                  </a:lnTo>
                  <a:lnTo>
                    <a:pt x="778" y="716"/>
                  </a:lnTo>
                  <a:lnTo>
                    <a:pt x="778" y="716"/>
                  </a:lnTo>
                  <a:lnTo>
                    <a:pt x="754" y="718"/>
                  </a:lnTo>
                  <a:lnTo>
                    <a:pt x="732" y="724"/>
                  </a:lnTo>
                  <a:lnTo>
                    <a:pt x="714" y="734"/>
                  </a:lnTo>
                  <a:lnTo>
                    <a:pt x="698" y="746"/>
                  </a:lnTo>
                  <a:lnTo>
                    <a:pt x="684" y="760"/>
                  </a:lnTo>
                  <a:lnTo>
                    <a:pt x="672" y="778"/>
                  </a:lnTo>
                  <a:lnTo>
                    <a:pt x="664" y="796"/>
                  </a:lnTo>
                  <a:lnTo>
                    <a:pt x="658" y="816"/>
                  </a:lnTo>
                  <a:lnTo>
                    <a:pt x="656" y="836"/>
                  </a:lnTo>
                  <a:lnTo>
                    <a:pt x="658" y="856"/>
                  </a:lnTo>
                  <a:lnTo>
                    <a:pt x="662" y="876"/>
                  </a:lnTo>
                  <a:lnTo>
                    <a:pt x="670" y="894"/>
                  </a:lnTo>
                  <a:lnTo>
                    <a:pt x="680" y="912"/>
                  </a:lnTo>
                  <a:lnTo>
                    <a:pt x="694" y="928"/>
                  </a:lnTo>
                  <a:lnTo>
                    <a:pt x="712" y="940"/>
                  </a:lnTo>
                  <a:lnTo>
                    <a:pt x="734" y="952"/>
                  </a:lnTo>
                  <a:lnTo>
                    <a:pt x="734" y="1062"/>
                  </a:lnTo>
                  <a:lnTo>
                    <a:pt x="142" y="1062"/>
                  </a:lnTo>
                  <a:lnTo>
                    <a:pt x="142" y="1062"/>
                  </a:lnTo>
                  <a:lnTo>
                    <a:pt x="142" y="1034"/>
                  </a:lnTo>
                  <a:lnTo>
                    <a:pt x="144" y="1004"/>
                  </a:lnTo>
                  <a:lnTo>
                    <a:pt x="148" y="978"/>
                  </a:lnTo>
                  <a:lnTo>
                    <a:pt x="152" y="950"/>
                  </a:lnTo>
                  <a:lnTo>
                    <a:pt x="160" y="924"/>
                  </a:lnTo>
                  <a:lnTo>
                    <a:pt x="168" y="898"/>
                  </a:lnTo>
                  <a:lnTo>
                    <a:pt x="176" y="874"/>
                  </a:lnTo>
                  <a:lnTo>
                    <a:pt x="188" y="852"/>
                  </a:lnTo>
                  <a:lnTo>
                    <a:pt x="200" y="828"/>
                  </a:lnTo>
                  <a:lnTo>
                    <a:pt x="212" y="806"/>
                  </a:lnTo>
                  <a:lnTo>
                    <a:pt x="228" y="786"/>
                  </a:lnTo>
                  <a:lnTo>
                    <a:pt x="242" y="766"/>
                  </a:lnTo>
                  <a:lnTo>
                    <a:pt x="258" y="748"/>
                  </a:lnTo>
                  <a:lnTo>
                    <a:pt x="276" y="730"/>
                  </a:lnTo>
                  <a:lnTo>
                    <a:pt x="294" y="714"/>
                  </a:lnTo>
                  <a:lnTo>
                    <a:pt x="314" y="700"/>
                  </a:lnTo>
                  <a:lnTo>
                    <a:pt x="334" y="686"/>
                  </a:lnTo>
                  <a:lnTo>
                    <a:pt x="354" y="674"/>
                  </a:lnTo>
                  <a:lnTo>
                    <a:pt x="376" y="662"/>
                  </a:lnTo>
                  <a:lnTo>
                    <a:pt x="398" y="654"/>
                  </a:lnTo>
                  <a:lnTo>
                    <a:pt x="420" y="646"/>
                  </a:lnTo>
                  <a:lnTo>
                    <a:pt x="442" y="638"/>
                  </a:lnTo>
                  <a:lnTo>
                    <a:pt x="466" y="632"/>
                  </a:lnTo>
                  <a:lnTo>
                    <a:pt x="490" y="630"/>
                  </a:lnTo>
                  <a:lnTo>
                    <a:pt x="512" y="628"/>
                  </a:lnTo>
                  <a:lnTo>
                    <a:pt x="536" y="626"/>
                  </a:lnTo>
                  <a:lnTo>
                    <a:pt x="562" y="628"/>
                  </a:lnTo>
                  <a:lnTo>
                    <a:pt x="586" y="630"/>
                  </a:lnTo>
                  <a:lnTo>
                    <a:pt x="610" y="636"/>
                  </a:lnTo>
                  <a:lnTo>
                    <a:pt x="634" y="642"/>
                  </a:lnTo>
                  <a:lnTo>
                    <a:pt x="658" y="650"/>
                  </a:lnTo>
                  <a:lnTo>
                    <a:pt x="682" y="660"/>
                  </a:lnTo>
                  <a:lnTo>
                    <a:pt x="682" y="660"/>
                  </a:lnTo>
                  <a:lnTo>
                    <a:pt x="680" y="630"/>
                  </a:lnTo>
                  <a:lnTo>
                    <a:pt x="678" y="602"/>
                  </a:lnTo>
                  <a:lnTo>
                    <a:pt x="678" y="574"/>
                  </a:lnTo>
                  <a:lnTo>
                    <a:pt x="678" y="546"/>
                  </a:lnTo>
                  <a:lnTo>
                    <a:pt x="682" y="518"/>
                  </a:lnTo>
                  <a:lnTo>
                    <a:pt x="684" y="490"/>
                  </a:lnTo>
                  <a:lnTo>
                    <a:pt x="690" y="464"/>
                  </a:lnTo>
                  <a:lnTo>
                    <a:pt x="696" y="438"/>
                  </a:lnTo>
                  <a:lnTo>
                    <a:pt x="704" y="412"/>
                  </a:lnTo>
                  <a:lnTo>
                    <a:pt x="712" y="388"/>
                  </a:lnTo>
                  <a:lnTo>
                    <a:pt x="722" y="364"/>
                  </a:lnTo>
                  <a:lnTo>
                    <a:pt x="732" y="342"/>
                  </a:lnTo>
                  <a:lnTo>
                    <a:pt x="744" y="320"/>
                  </a:lnTo>
                  <a:lnTo>
                    <a:pt x="756" y="300"/>
                  </a:lnTo>
                  <a:lnTo>
                    <a:pt x="770" y="280"/>
                  </a:lnTo>
                  <a:lnTo>
                    <a:pt x="784" y="260"/>
                  </a:lnTo>
                  <a:lnTo>
                    <a:pt x="800" y="242"/>
                  </a:lnTo>
                  <a:lnTo>
                    <a:pt x="816" y="226"/>
                  </a:lnTo>
                  <a:lnTo>
                    <a:pt x="832" y="212"/>
                  </a:lnTo>
                  <a:lnTo>
                    <a:pt x="850" y="198"/>
                  </a:lnTo>
                  <a:lnTo>
                    <a:pt x="868" y="184"/>
                  </a:lnTo>
                  <a:lnTo>
                    <a:pt x="886" y="174"/>
                  </a:lnTo>
                  <a:lnTo>
                    <a:pt x="904" y="164"/>
                  </a:lnTo>
                  <a:lnTo>
                    <a:pt x="924" y="156"/>
                  </a:lnTo>
                  <a:lnTo>
                    <a:pt x="944" y="150"/>
                  </a:lnTo>
                  <a:lnTo>
                    <a:pt x="966" y="146"/>
                  </a:lnTo>
                  <a:lnTo>
                    <a:pt x="986" y="142"/>
                  </a:lnTo>
                  <a:lnTo>
                    <a:pt x="1008" y="140"/>
                  </a:lnTo>
                  <a:lnTo>
                    <a:pt x="1030" y="142"/>
                  </a:lnTo>
                  <a:lnTo>
                    <a:pt x="1052" y="144"/>
                  </a:lnTo>
                  <a:lnTo>
                    <a:pt x="1074" y="148"/>
                  </a:lnTo>
                  <a:lnTo>
                    <a:pt x="1096" y="154"/>
                  </a:lnTo>
                  <a:lnTo>
                    <a:pt x="1096" y="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latin typeface="+mj-lt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45243B81-D1CF-1287-CDA0-51786AA70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295" y="2590800"/>
              <a:ext cx="1334411" cy="2520156"/>
            </a:xfrm>
            <a:custGeom>
              <a:avLst/>
              <a:gdLst>
                <a:gd name="T0" fmla="*/ 1216 w 1490"/>
                <a:gd name="T1" fmla="*/ 2260 h 2814"/>
                <a:gd name="T2" fmla="*/ 1438 w 1490"/>
                <a:gd name="T3" fmla="*/ 2008 h 2814"/>
                <a:gd name="T4" fmla="*/ 1484 w 1490"/>
                <a:gd name="T5" fmla="*/ 1668 h 2814"/>
                <a:gd name="T6" fmla="*/ 1400 w 1490"/>
                <a:gd name="T7" fmla="*/ 1370 h 2814"/>
                <a:gd name="T8" fmla="*/ 1490 w 1490"/>
                <a:gd name="T9" fmla="*/ 1024 h 2814"/>
                <a:gd name="T10" fmla="*/ 1426 w 1490"/>
                <a:gd name="T11" fmla="*/ 780 h 2814"/>
                <a:gd name="T12" fmla="*/ 1274 w 1490"/>
                <a:gd name="T13" fmla="*/ 596 h 2814"/>
                <a:gd name="T14" fmla="*/ 1058 w 1490"/>
                <a:gd name="T15" fmla="*/ 496 h 2814"/>
                <a:gd name="T16" fmla="*/ 888 w 1490"/>
                <a:gd name="T17" fmla="*/ 288 h 2814"/>
                <a:gd name="T18" fmla="*/ 644 w 1490"/>
                <a:gd name="T19" fmla="*/ 34 h 2814"/>
                <a:gd name="T20" fmla="*/ 316 w 1490"/>
                <a:gd name="T21" fmla="*/ 36 h 2814"/>
                <a:gd name="T22" fmla="*/ 62 w 1490"/>
                <a:gd name="T23" fmla="*/ 294 h 2814"/>
                <a:gd name="T24" fmla="*/ 0 w 1490"/>
                <a:gd name="T25" fmla="*/ 2228 h 2814"/>
                <a:gd name="T26" fmla="*/ 50 w 1490"/>
                <a:gd name="T27" fmla="*/ 2490 h 2814"/>
                <a:gd name="T28" fmla="*/ 180 w 1490"/>
                <a:gd name="T29" fmla="*/ 2686 h 2814"/>
                <a:gd name="T30" fmla="*/ 364 w 1490"/>
                <a:gd name="T31" fmla="*/ 2796 h 2814"/>
                <a:gd name="T32" fmla="*/ 564 w 1490"/>
                <a:gd name="T33" fmla="*/ 2804 h 2814"/>
                <a:gd name="T34" fmla="*/ 870 w 1490"/>
                <a:gd name="T35" fmla="*/ 2562 h 2814"/>
                <a:gd name="T36" fmla="*/ 710 w 1490"/>
                <a:gd name="T37" fmla="*/ 1450 h 2814"/>
                <a:gd name="T38" fmla="*/ 866 w 1490"/>
                <a:gd name="T39" fmla="*/ 1520 h 2814"/>
                <a:gd name="T40" fmla="*/ 944 w 1490"/>
                <a:gd name="T41" fmla="*/ 1382 h 2814"/>
                <a:gd name="T42" fmla="*/ 806 w 1490"/>
                <a:gd name="T43" fmla="*/ 1286 h 2814"/>
                <a:gd name="T44" fmla="*/ 348 w 1490"/>
                <a:gd name="T45" fmla="*/ 712 h 2814"/>
                <a:gd name="T46" fmla="*/ 484 w 1490"/>
                <a:gd name="T47" fmla="*/ 788 h 2814"/>
                <a:gd name="T48" fmla="*/ 584 w 1490"/>
                <a:gd name="T49" fmla="*/ 668 h 2814"/>
                <a:gd name="T50" fmla="*/ 464 w 1490"/>
                <a:gd name="T51" fmla="*/ 548 h 2814"/>
                <a:gd name="T52" fmla="*/ 140 w 1490"/>
                <a:gd name="T53" fmla="*/ 584 h 2814"/>
                <a:gd name="T54" fmla="*/ 240 w 1490"/>
                <a:gd name="T55" fmla="*/ 270 h 2814"/>
                <a:gd name="T56" fmla="*/ 478 w 1490"/>
                <a:gd name="T57" fmla="*/ 140 h 2814"/>
                <a:gd name="T58" fmla="*/ 702 w 1490"/>
                <a:gd name="T59" fmla="*/ 252 h 2814"/>
                <a:gd name="T60" fmla="*/ 550 w 1490"/>
                <a:gd name="T61" fmla="*/ 1016 h 2814"/>
                <a:gd name="T62" fmla="*/ 414 w 1490"/>
                <a:gd name="T63" fmla="*/ 940 h 2814"/>
                <a:gd name="T64" fmla="*/ 314 w 1490"/>
                <a:gd name="T65" fmla="*/ 1060 h 2814"/>
                <a:gd name="T66" fmla="*/ 434 w 1490"/>
                <a:gd name="T67" fmla="*/ 1182 h 2814"/>
                <a:gd name="T68" fmla="*/ 888 w 1490"/>
                <a:gd name="T69" fmla="*/ 1016 h 2814"/>
                <a:gd name="T70" fmla="*/ 1044 w 1490"/>
                <a:gd name="T71" fmla="*/ 636 h 2814"/>
                <a:gd name="T72" fmla="*/ 1242 w 1490"/>
                <a:gd name="T73" fmla="*/ 758 h 2814"/>
                <a:gd name="T74" fmla="*/ 1350 w 1490"/>
                <a:gd name="T75" fmla="*/ 1052 h 2814"/>
                <a:gd name="T76" fmla="*/ 1302 w 1490"/>
                <a:gd name="T77" fmla="*/ 1258 h 2814"/>
                <a:gd name="T78" fmla="*/ 1176 w 1490"/>
                <a:gd name="T79" fmla="*/ 1406 h 2814"/>
                <a:gd name="T80" fmla="*/ 1162 w 1490"/>
                <a:gd name="T81" fmla="*/ 1664 h 2814"/>
                <a:gd name="T82" fmla="*/ 1238 w 1490"/>
                <a:gd name="T83" fmla="*/ 958 h 2814"/>
                <a:gd name="T84" fmla="*/ 1186 w 1490"/>
                <a:gd name="T85" fmla="*/ 838 h 2814"/>
                <a:gd name="T86" fmla="*/ 1082 w 1490"/>
                <a:gd name="T87" fmla="*/ 822 h 2814"/>
                <a:gd name="T88" fmla="*/ 996 w 1490"/>
                <a:gd name="T89" fmla="*/ 938 h 2814"/>
                <a:gd name="T90" fmla="*/ 1074 w 1490"/>
                <a:gd name="T91" fmla="*/ 1052 h 2814"/>
                <a:gd name="T92" fmla="*/ 370 w 1490"/>
                <a:gd name="T93" fmla="*/ 1586 h 2814"/>
                <a:gd name="T94" fmla="*/ 232 w 1490"/>
                <a:gd name="T95" fmla="*/ 1684 h 2814"/>
                <a:gd name="T96" fmla="*/ 292 w 1490"/>
                <a:gd name="T97" fmla="*/ 1814 h 2814"/>
                <a:gd name="T98" fmla="*/ 212 w 1490"/>
                <a:gd name="T99" fmla="*/ 2500 h 2814"/>
                <a:gd name="T100" fmla="*/ 142 w 1490"/>
                <a:gd name="T101" fmla="*/ 2260 h 2814"/>
                <a:gd name="T102" fmla="*/ 454 w 1490"/>
                <a:gd name="T103" fmla="*/ 1774 h 2814"/>
                <a:gd name="T104" fmla="*/ 604 w 1490"/>
                <a:gd name="T105" fmla="*/ 1920 h 2814"/>
                <a:gd name="T106" fmla="*/ 648 w 1490"/>
                <a:gd name="T107" fmla="*/ 2080 h 2814"/>
                <a:gd name="T108" fmla="*/ 808 w 1490"/>
                <a:gd name="T109" fmla="*/ 2052 h 2814"/>
                <a:gd name="T110" fmla="*/ 798 w 1490"/>
                <a:gd name="T111" fmla="*/ 1886 h 2814"/>
                <a:gd name="T112" fmla="*/ 1340 w 1490"/>
                <a:gd name="T113" fmla="*/ 1864 h 2814"/>
                <a:gd name="T114" fmla="*/ 1232 w 1490"/>
                <a:gd name="T115" fmla="*/ 2066 h 2814"/>
                <a:gd name="T116" fmla="*/ 1050 w 1490"/>
                <a:gd name="T117" fmla="*/ 2176 h 2814"/>
                <a:gd name="T118" fmla="*/ 834 w 1490"/>
                <a:gd name="T119" fmla="*/ 2164 h 2814"/>
                <a:gd name="T120" fmla="*/ 802 w 1490"/>
                <a:gd name="T121" fmla="*/ 2350 h 2814"/>
                <a:gd name="T122" fmla="*/ 706 w 1490"/>
                <a:gd name="T123" fmla="*/ 2554 h 2814"/>
                <a:gd name="T124" fmla="*/ 546 w 1490"/>
                <a:gd name="T125" fmla="*/ 2664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0" h="2814">
                  <a:moveTo>
                    <a:pt x="948" y="2326"/>
                  </a:moveTo>
                  <a:lnTo>
                    <a:pt x="948" y="2326"/>
                  </a:lnTo>
                  <a:lnTo>
                    <a:pt x="990" y="2326"/>
                  </a:lnTo>
                  <a:lnTo>
                    <a:pt x="1032" y="2322"/>
                  </a:lnTo>
                  <a:lnTo>
                    <a:pt x="1072" y="2316"/>
                  </a:lnTo>
                  <a:lnTo>
                    <a:pt x="1110" y="2306"/>
                  </a:lnTo>
                  <a:lnTo>
                    <a:pt x="1146" y="2292"/>
                  </a:lnTo>
                  <a:lnTo>
                    <a:pt x="1182" y="2278"/>
                  </a:lnTo>
                  <a:lnTo>
                    <a:pt x="1216" y="2260"/>
                  </a:lnTo>
                  <a:lnTo>
                    <a:pt x="1248" y="2238"/>
                  </a:lnTo>
                  <a:lnTo>
                    <a:pt x="1278" y="2216"/>
                  </a:lnTo>
                  <a:lnTo>
                    <a:pt x="1306" y="2192"/>
                  </a:lnTo>
                  <a:lnTo>
                    <a:pt x="1334" y="2166"/>
                  </a:lnTo>
                  <a:lnTo>
                    <a:pt x="1358" y="2136"/>
                  </a:lnTo>
                  <a:lnTo>
                    <a:pt x="1380" y="2106"/>
                  </a:lnTo>
                  <a:lnTo>
                    <a:pt x="1402" y="2076"/>
                  </a:lnTo>
                  <a:lnTo>
                    <a:pt x="1420" y="2042"/>
                  </a:lnTo>
                  <a:lnTo>
                    <a:pt x="1438" y="2008"/>
                  </a:lnTo>
                  <a:lnTo>
                    <a:pt x="1452" y="1972"/>
                  </a:lnTo>
                  <a:lnTo>
                    <a:pt x="1464" y="1936"/>
                  </a:lnTo>
                  <a:lnTo>
                    <a:pt x="1474" y="1900"/>
                  </a:lnTo>
                  <a:lnTo>
                    <a:pt x="1482" y="1862"/>
                  </a:lnTo>
                  <a:lnTo>
                    <a:pt x="1488" y="1824"/>
                  </a:lnTo>
                  <a:lnTo>
                    <a:pt x="1490" y="1784"/>
                  </a:lnTo>
                  <a:lnTo>
                    <a:pt x="1490" y="1746"/>
                  </a:lnTo>
                  <a:lnTo>
                    <a:pt x="1488" y="1706"/>
                  </a:lnTo>
                  <a:lnTo>
                    <a:pt x="1484" y="1668"/>
                  </a:lnTo>
                  <a:lnTo>
                    <a:pt x="1476" y="1628"/>
                  </a:lnTo>
                  <a:lnTo>
                    <a:pt x="1466" y="1590"/>
                  </a:lnTo>
                  <a:lnTo>
                    <a:pt x="1454" y="1552"/>
                  </a:lnTo>
                  <a:lnTo>
                    <a:pt x="1438" y="1514"/>
                  </a:lnTo>
                  <a:lnTo>
                    <a:pt x="1420" y="1478"/>
                  </a:lnTo>
                  <a:lnTo>
                    <a:pt x="1398" y="1442"/>
                  </a:lnTo>
                  <a:lnTo>
                    <a:pt x="1374" y="1406"/>
                  </a:lnTo>
                  <a:lnTo>
                    <a:pt x="1374" y="1406"/>
                  </a:lnTo>
                  <a:lnTo>
                    <a:pt x="1400" y="1370"/>
                  </a:lnTo>
                  <a:lnTo>
                    <a:pt x="1422" y="1330"/>
                  </a:lnTo>
                  <a:lnTo>
                    <a:pt x="1442" y="1288"/>
                  </a:lnTo>
                  <a:lnTo>
                    <a:pt x="1460" y="1244"/>
                  </a:lnTo>
                  <a:lnTo>
                    <a:pt x="1474" y="1198"/>
                  </a:lnTo>
                  <a:lnTo>
                    <a:pt x="1482" y="1150"/>
                  </a:lnTo>
                  <a:lnTo>
                    <a:pt x="1488" y="1102"/>
                  </a:lnTo>
                  <a:lnTo>
                    <a:pt x="1490" y="1052"/>
                  </a:lnTo>
                  <a:lnTo>
                    <a:pt x="1490" y="1052"/>
                  </a:lnTo>
                  <a:lnTo>
                    <a:pt x="1490" y="1024"/>
                  </a:lnTo>
                  <a:lnTo>
                    <a:pt x="1488" y="994"/>
                  </a:lnTo>
                  <a:lnTo>
                    <a:pt x="1484" y="966"/>
                  </a:lnTo>
                  <a:lnTo>
                    <a:pt x="1480" y="938"/>
                  </a:lnTo>
                  <a:lnTo>
                    <a:pt x="1474" y="910"/>
                  </a:lnTo>
                  <a:lnTo>
                    <a:pt x="1466" y="884"/>
                  </a:lnTo>
                  <a:lnTo>
                    <a:pt x="1458" y="856"/>
                  </a:lnTo>
                  <a:lnTo>
                    <a:pt x="1448" y="830"/>
                  </a:lnTo>
                  <a:lnTo>
                    <a:pt x="1438" y="806"/>
                  </a:lnTo>
                  <a:lnTo>
                    <a:pt x="1426" y="780"/>
                  </a:lnTo>
                  <a:lnTo>
                    <a:pt x="1412" y="756"/>
                  </a:lnTo>
                  <a:lnTo>
                    <a:pt x="1398" y="734"/>
                  </a:lnTo>
                  <a:lnTo>
                    <a:pt x="1384" y="712"/>
                  </a:lnTo>
                  <a:lnTo>
                    <a:pt x="1368" y="690"/>
                  </a:lnTo>
                  <a:lnTo>
                    <a:pt x="1350" y="668"/>
                  </a:lnTo>
                  <a:lnTo>
                    <a:pt x="1332" y="650"/>
                  </a:lnTo>
                  <a:lnTo>
                    <a:pt x="1314" y="630"/>
                  </a:lnTo>
                  <a:lnTo>
                    <a:pt x="1294" y="612"/>
                  </a:lnTo>
                  <a:lnTo>
                    <a:pt x="1274" y="596"/>
                  </a:lnTo>
                  <a:lnTo>
                    <a:pt x="1252" y="580"/>
                  </a:lnTo>
                  <a:lnTo>
                    <a:pt x="1230" y="564"/>
                  </a:lnTo>
                  <a:lnTo>
                    <a:pt x="1208" y="552"/>
                  </a:lnTo>
                  <a:lnTo>
                    <a:pt x="1184" y="540"/>
                  </a:lnTo>
                  <a:lnTo>
                    <a:pt x="1160" y="528"/>
                  </a:lnTo>
                  <a:lnTo>
                    <a:pt x="1136" y="518"/>
                  </a:lnTo>
                  <a:lnTo>
                    <a:pt x="1110" y="510"/>
                  </a:lnTo>
                  <a:lnTo>
                    <a:pt x="1084" y="502"/>
                  </a:lnTo>
                  <a:lnTo>
                    <a:pt x="1058" y="496"/>
                  </a:lnTo>
                  <a:lnTo>
                    <a:pt x="1032" y="492"/>
                  </a:lnTo>
                  <a:lnTo>
                    <a:pt x="1004" y="488"/>
                  </a:lnTo>
                  <a:lnTo>
                    <a:pt x="976" y="486"/>
                  </a:lnTo>
                  <a:lnTo>
                    <a:pt x="948" y="486"/>
                  </a:lnTo>
                  <a:lnTo>
                    <a:pt x="948" y="486"/>
                  </a:lnTo>
                  <a:lnTo>
                    <a:pt x="938" y="434"/>
                  </a:lnTo>
                  <a:lnTo>
                    <a:pt x="926" y="382"/>
                  </a:lnTo>
                  <a:lnTo>
                    <a:pt x="908" y="334"/>
                  </a:lnTo>
                  <a:lnTo>
                    <a:pt x="888" y="288"/>
                  </a:lnTo>
                  <a:lnTo>
                    <a:pt x="888" y="288"/>
                  </a:lnTo>
                  <a:lnTo>
                    <a:pt x="864" y="242"/>
                  </a:lnTo>
                  <a:lnTo>
                    <a:pt x="838" y="200"/>
                  </a:lnTo>
                  <a:lnTo>
                    <a:pt x="808" y="162"/>
                  </a:lnTo>
                  <a:lnTo>
                    <a:pt x="778" y="128"/>
                  </a:lnTo>
                  <a:lnTo>
                    <a:pt x="748" y="100"/>
                  </a:lnTo>
                  <a:lnTo>
                    <a:pt x="714" y="74"/>
                  </a:lnTo>
                  <a:lnTo>
                    <a:pt x="680" y="52"/>
                  </a:lnTo>
                  <a:lnTo>
                    <a:pt x="644" y="34"/>
                  </a:lnTo>
                  <a:lnTo>
                    <a:pt x="608" y="20"/>
                  </a:lnTo>
                  <a:lnTo>
                    <a:pt x="572" y="10"/>
                  </a:lnTo>
                  <a:lnTo>
                    <a:pt x="536" y="4"/>
                  </a:lnTo>
                  <a:lnTo>
                    <a:pt x="498" y="0"/>
                  </a:lnTo>
                  <a:lnTo>
                    <a:pt x="462" y="2"/>
                  </a:lnTo>
                  <a:lnTo>
                    <a:pt x="424" y="6"/>
                  </a:lnTo>
                  <a:lnTo>
                    <a:pt x="388" y="12"/>
                  </a:lnTo>
                  <a:lnTo>
                    <a:pt x="352" y="24"/>
                  </a:lnTo>
                  <a:lnTo>
                    <a:pt x="316" y="36"/>
                  </a:lnTo>
                  <a:lnTo>
                    <a:pt x="282" y="54"/>
                  </a:lnTo>
                  <a:lnTo>
                    <a:pt x="248" y="74"/>
                  </a:lnTo>
                  <a:lnTo>
                    <a:pt x="216" y="96"/>
                  </a:lnTo>
                  <a:lnTo>
                    <a:pt x="186" y="122"/>
                  </a:lnTo>
                  <a:lnTo>
                    <a:pt x="156" y="152"/>
                  </a:lnTo>
                  <a:lnTo>
                    <a:pt x="130" y="184"/>
                  </a:lnTo>
                  <a:lnTo>
                    <a:pt x="104" y="218"/>
                  </a:lnTo>
                  <a:lnTo>
                    <a:pt x="82" y="256"/>
                  </a:lnTo>
                  <a:lnTo>
                    <a:pt x="62" y="294"/>
                  </a:lnTo>
                  <a:lnTo>
                    <a:pt x="44" y="338"/>
                  </a:lnTo>
                  <a:lnTo>
                    <a:pt x="28" y="382"/>
                  </a:lnTo>
                  <a:lnTo>
                    <a:pt x="16" y="430"/>
                  </a:lnTo>
                  <a:lnTo>
                    <a:pt x="8" y="478"/>
                  </a:lnTo>
                  <a:lnTo>
                    <a:pt x="2" y="530"/>
                  </a:lnTo>
                  <a:lnTo>
                    <a:pt x="0" y="584"/>
                  </a:lnTo>
                  <a:lnTo>
                    <a:pt x="0" y="712"/>
                  </a:lnTo>
                  <a:lnTo>
                    <a:pt x="0" y="2228"/>
                  </a:lnTo>
                  <a:lnTo>
                    <a:pt x="0" y="2228"/>
                  </a:lnTo>
                  <a:lnTo>
                    <a:pt x="2" y="2260"/>
                  </a:lnTo>
                  <a:lnTo>
                    <a:pt x="4" y="2292"/>
                  </a:lnTo>
                  <a:lnTo>
                    <a:pt x="6" y="2322"/>
                  </a:lnTo>
                  <a:lnTo>
                    <a:pt x="10" y="2352"/>
                  </a:lnTo>
                  <a:lnTo>
                    <a:pt x="16" y="2380"/>
                  </a:lnTo>
                  <a:lnTo>
                    <a:pt x="24" y="2408"/>
                  </a:lnTo>
                  <a:lnTo>
                    <a:pt x="32" y="2436"/>
                  </a:lnTo>
                  <a:lnTo>
                    <a:pt x="40" y="2464"/>
                  </a:lnTo>
                  <a:lnTo>
                    <a:pt x="50" y="2490"/>
                  </a:lnTo>
                  <a:lnTo>
                    <a:pt x="62" y="2514"/>
                  </a:lnTo>
                  <a:lnTo>
                    <a:pt x="74" y="2538"/>
                  </a:lnTo>
                  <a:lnTo>
                    <a:pt x="86" y="2562"/>
                  </a:lnTo>
                  <a:lnTo>
                    <a:pt x="100" y="2586"/>
                  </a:lnTo>
                  <a:lnTo>
                    <a:pt x="114" y="2608"/>
                  </a:lnTo>
                  <a:lnTo>
                    <a:pt x="130" y="2628"/>
                  </a:lnTo>
                  <a:lnTo>
                    <a:pt x="146" y="2648"/>
                  </a:lnTo>
                  <a:lnTo>
                    <a:pt x="164" y="2668"/>
                  </a:lnTo>
                  <a:lnTo>
                    <a:pt x="180" y="2686"/>
                  </a:lnTo>
                  <a:lnTo>
                    <a:pt x="198" y="2702"/>
                  </a:lnTo>
                  <a:lnTo>
                    <a:pt x="218" y="2718"/>
                  </a:lnTo>
                  <a:lnTo>
                    <a:pt x="238" y="2732"/>
                  </a:lnTo>
                  <a:lnTo>
                    <a:pt x="258" y="2746"/>
                  </a:lnTo>
                  <a:lnTo>
                    <a:pt x="278" y="2758"/>
                  </a:lnTo>
                  <a:lnTo>
                    <a:pt x="298" y="2770"/>
                  </a:lnTo>
                  <a:lnTo>
                    <a:pt x="320" y="2780"/>
                  </a:lnTo>
                  <a:lnTo>
                    <a:pt x="342" y="2788"/>
                  </a:lnTo>
                  <a:lnTo>
                    <a:pt x="364" y="2796"/>
                  </a:lnTo>
                  <a:lnTo>
                    <a:pt x="386" y="2802"/>
                  </a:lnTo>
                  <a:lnTo>
                    <a:pt x="408" y="2808"/>
                  </a:lnTo>
                  <a:lnTo>
                    <a:pt x="432" y="2810"/>
                  </a:lnTo>
                  <a:lnTo>
                    <a:pt x="454" y="2812"/>
                  </a:lnTo>
                  <a:lnTo>
                    <a:pt x="478" y="2814"/>
                  </a:lnTo>
                  <a:lnTo>
                    <a:pt x="478" y="2814"/>
                  </a:lnTo>
                  <a:lnTo>
                    <a:pt x="500" y="2812"/>
                  </a:lnTo>
                  <a:lnTo>
                    <a:pt x="522" y="2810"/>
                  </a:lnTo>
                  <a:lnTo>
                    <a:pt x="564" y="2804"/>
                  </a:lnTo>
                  <a:lnTo>
                    <a:pt x="606" y="2792"/>
                  </a:lnTo>
                  <a:lnTo>
                    <a:pt x="646" y="2776"/>
                  </a:lnTo>
                  <a:lnTo>
                    <a:pt x="684" y="2756"/>
                  </a:lnTo>
                  <a:lnTo>
                    <a:pt x="720" y="2732"/>
                  </a:lnTo>
                  <a:lnTo>
                    <a:pt x="754" y="2704"/>
                  </a:lnTo>
                  <a:lnTo>
                    <a:pt x="788" y="2674"/>
                  </a:lnTo>
                  <a:lnTo>
                    <a:pt x="818" y="2640"/>
                  </a:lnTo>
                  <a:lnTo>
                    <a:pt x="844" y="2602"/>
                  </a:lnTo>
                  <a:lnTo>
                    <a:pt x="870" y="2562"/>
                  </a:lnTo>
                  <a:lnTo>
                    <a:pt x="892" y="2520"/>
                  </a:lnTo>
                  <a:lnTo>
                    <a:pt x="910" y="2474"/>
                  </a:lnTo>
                  <a:lnTo>
                    <a:pt x="926" y="2426"/>
                  </a:lnTo>
                  <a:lnTo>
                    <a:pt x="940" y="2378"/>
                  </a:lnTo>
                  <a:lnTo>
                    <a:pt x="948" y="2326"/>
                  </a:lnTo>
                  <a:close/>
                  <a:moveTo>
                    <a:pt x="140" y="2228"/>
                  </a:moveTo>
                  <a:lnTo>
                    <a:pt x="140" y="1450"/>
                  </a:lnTo>
                  <a:lnTo>
                    <a:pt x="710" y="1450"/>
                  </a:lnTo>
                  <a:lnTo>
                    <a:pt x="710" y="1450"/>
                  </a:lnTo>
                  <a:lnTo>
                    <a:pt x="720" y="1472"/>
                  </a:lnTo>
                  <a:lnTo>
                    <a:pt x="734" y="1490"/>
                  </a:lnTo>
                  <a:lnTo>
                    <a:pt x="750" y="1504"/>
                  </a:lnTo>
                  <a:lnTo>
                    <a:pt x="768" y="1516"/>
                  </a:lnTo>
                  <a:lnTo>
                    <a:pt x="786" y="1524"/>
                  </a:lnTo>
                  <a:lnTo>
                    <a:pt x="806" y="1528"/>
                  </a:lnTo>
                  <a:lnTo>
                    <a:pt x="826" y="1528"/>
                  </a:lnTo>
                  <a:lnTo>
                    <a:pt x="846" y="1526"/>
                  </a:lnTo>
                  <a:lnTo>
                    <a:pt x="866" y="1520"/>
                  </a:lnTo>
                  <a:lnTo>
                    <a:pt x="884" y="1512"/>
                  </a:lnTo>
                  <a:lnTo>
                    <a:pt x="900" y="1502"/>
                  </a:lnTo>
                  <a:lnTo>
                    <a:pt x="916" y="1488"/>
                  </a:lnTo>
                  <a:lnTo>
                    <a:pt x="928" y="1472"/>
                  </a:lnTo>
                  <a:lnTo>
                    <a:pt x="938" y="1452"/>
                  </a:lnTo>
                  <a:lnTo>
                    <a:pt x="944" y="1430"/>
                  </a:lnTo>
                  <a:lnTo>
                    <a:pt x="946" y="1406"/>
                  </a:lnTo>
                  <a:lnTo>
                    <a:pt x="946" y="1406"/>
                  </a:lnTo>
                  <a:lnTo>
                    <a:pt x="944" y="1382"/>
                  </a:lnTo>
                  <a:lnTo>
                    <a:pt x="938" y="1362"/>
                  </a:lnTo>
                  <a:lnTo>
                    <a:pt x="928" y="1342"/>
                  </a:lnTo>
                  <a:lnTo>
                    <a:pt x="916" y="1326"/>
                  </a:lnTo>
                  <a:lnTo>
                    <a:pt x="900" y="1312"/>
                  </a:lnTo>
                  <a:lnTo>
                    <a:pt x="884" y="1300"/>
                  </a:lnTo>
                  <a:lnTo>
                    <a:pt x="866" y="1292"/>
                  </a:lnTo>
                  <a:lnTo>
                    <a:pt x="846" y="1288"/>
                  </a:lnTo>
                  <a:lnTo>
                    <a:pt x="826" y="1286"/>
                  </a:lnTo>
                  <a:lnTo>
                    <a:pt x="806" y="1286"/>
                  </a:lnTo>
                  <a:lnTo>
                    <a:pt x="786" y="1290"/>
                  </a:lnTo>
                  <a:lnTo>
                    <a:pt x="768" y="1298"/>
                  </a:lnTo>
                  <a:lnTo>
                    <a:pt x="750" y="1308"/>
                  </a:lnTo>
                  <a:lnTo>
                    <a:pt x="734" y="1324"/>
                  </a:lnTo>
                  <a:lnTo>
                    <a:pt x="720" y="1342"/>
                  </a:lnTo>
                  <a:lnTo>
                    <a:pt x="710" y="1362"/>
                  </a:lnTo>
                  <a:lnTo>
                    <a:pt x="140" y="1362"/>
                  </a:lnTo>
                  <a:lnTo>
                    <a:pt x="140" y="712"/>
                  </a:lnTo>
                  <a:lnTo>
                    <a:pt x="348" y="712"/>
                  </a:lnTo>
                  <a:lnTo>
                    <a:pt x="348" y="712"/>
                  </a:lnTo>
                  <a:lnTo>
                    <a:pt x="358" y="734"/>
                  </a:lnTo>
                  <a:lnTo>
                    <a:pt x="372" y="752"/>
                  </a:lnTo>
                  <a:lnTo>
                    <a:pt x="388" y="766"/>
                  </a:lnTo>
                  <a:lnTo>
                    <a:pt x="406" y="778"/>
                  </a:lnTo>
                  <a:lnTo>
                    <a:pt x="424" y="786"/>
                  </a:lnTo>
                  <a:lnTo>
                    <a:pt x="444" y="790"/>
                  </a:lnTo>
                  <a:lnTo>
                    <a:pt x="464" y="790"/>
                  </a:lnTo>
                  <a:lnTo>
                    <a:pt x="484" y="788"/>
                  </a:lnTo>
                  <a:lnTo>
                    <a:pt x="504" y="784"/>
                  </a:lnTo>
                  <a:lnTo>
                    <a:pt x="522" y="774"/>
                  </a:lnTo>
                  <a:lnTo>
                    <a:pt x="538" y="764"/>
                  </a:lnTo>
                  <a:lnTo>
                    <a:pt x="554" y="750"/>
                  </a:lnTo>
                  <a:lnTo>
                    <a:pt x="566" y="734"/>
                  </a:lnTo>
                  <a:lnTo>
                    <a:pt x="576" y="714"/>
                  </a:lnTo>
                  <a:lnTo>
                    <a:pt x="582" y="692"/>
                  </a:lnTo>
                  <a:lnTo>
                    <a:pt x="584" y="668"/>
                  </a:lnTo>
                  <a:lnTo>
                    <a:pt x="584" y="668"/>
                  </a:lnTo>
                  <a:lnTo>
                    <a:pt x="582" y="644"/>
                  </a:lnTo>
                  <a:lnTo>
                    <a:pt x="576" y="624"/>
                  </a:lnTo>
                  <a:lnTo>
                    <a:pt x="566" y="604"/>
                  </a:lnTo>
                  <a:lnTo>
                    <a:pt x="554" y="588"/>
                  </a:lnTo>
                  <a:lnTo>
                    <a:pt x="538" y="574"/>
                  </a:lnTo>
                  <a:lnTo>
                    <a:pt x="522" y="562"/>
                  </a:lnTo>
                  <a:lnTo>
                    <a:pt x="504" y="554"/>
                  </a:lnTo>
                  <a:lnTo>
                    <a:pt x="484" y="550"/>
                  </a:lnTo>
                  <a:lnTo>
                    <a:pt x="464" y="548"/>
                  </a:lnTo>
                  <a:lnTo>
                    <a:pt x="444" y="548"/>
                  </a:lnTo>
                  <a:lnTo>
                    <a:pt x="424" y="552"/>
                  </a:lnTo>
                  <a:lnTo>
                    <a:pt x="406" y="560"/>
                  </a:lnTo>
                  <a:lnTo>
                    <a:pt x="388" y="570"/>
                  </a:lnTo>
                  <a:lnTo>
                    <a:pt x="372" y="586"/>
                  </a:lnTo>
                  <a:lnTo>
                    <a:pt x="358" y="604"/>
                  </a:lnTo>
                  <a:lnTo>
                    <a:pt x="348" y="624"/>
                  </a:lnTo>
                  <a:lnTo>
                    <a:pt x="140" y="624"/>
                  </a:lnTo>
                  <a:lnTo>
                    <a:pt x="140" y="584"/>
                  </a:lnTo>
                  <a:lnTo>
                    <a:pt x="140" y="584"/>
                  </a:lnTo>
                  <a:lnTo>
                    <a:pt x="142" y="540"/>
                  </a:lnTo>
                  <a:lnTo>
                    <a:pt x="148" y="496"/>
                  </a:lnTo>
                  <a:lnTo>
                    <a:pt x="156" y="452"/>
                  </a:lnTo>
                  <a:lnTo>
                    <a:pt x="168" y="412"/>
                  </a:lnTo>
                  <a:lnTo>
                    <a:pt x="182" y="374"/>
                  </a:lnTo>
                  <a:lnTo>
                    <a:pt x="198" y="336"/>
                  </a:lnTo>
                  <a:lnTo>
                    <a:pt x="218" y="302"/>
                  </a:lnTo>
                  <a:lnTo>
                    <a:pt x="240" y="270"/>
                  </a:lnTo>
                  <a:lnTo>
                    <a:pt x="264" y="242"/>
                  </a:lnTo>
                  <a:lnTo>
                    <a:pt x="290" y="216"/>
                  </a:lnTo>
                  <a:lnTo>
                    <a:pt x="318" y="194"/>
                  </a:lnTo>
                  <a:lnTo>
                    <a:pt x="346" y="176"/>
                  </a:lnTo>
                  <a:lnTo>
                    <a:pt x="378" y="160"/>
                  </a:lnTo>
                  <a:lnTo>
                    <a:pt x="410" y="150"/>
                  </a:lnTo>
                  <a:lnTo>
                    <a:pt x="444" y="142"/>
                  </a:lnTo>
                  <a:lnTo>
                    <a:pt x="478" y="140"/>
                  </a:lnTo>
                  <a:lnTo>
                    <a:pt x="478" y="140"/>
                  </a:lnTo>
                  <a:lnTo>
                    <a:pt x="506" y="142"/>
                  </a:lnTo>
                  <a:lnTo>
                    <a:pt x="534" y="146"/>
                  </a:lnTo>
                  <a:lnTo>
                    <a:pt x="560" y="154"/>
                  </a:lnTo>
                  <a:lnTo>
                    <a:pt x="586" y="164"/>
                  </a:lnTo>
                  <a:lnTo>
                    <a:pt x="612" y="178"/>
                  </a:lnTo>
                  <a:lnTo>
                    <a:pt x="636" y="192"/>
                  </a:lnTo>
                  <a:lnTo>
                    <a:pt x="660" y="210"/>
                  </a:lnTo>
                  <a:lnTo>
                    <a:pt x="680" y="230"/>
                  </a:lnTo>
                  <a:lnTo>
                    <a:pt x="702" y="252"/>
                  </a:lnTo>
                  <a:lnTo>
                    <a:pt x="720" y="278"/>
                  </a:lnTo>
                  <a:lnTo>
                    <a:pt x="738" y="304"/>
                  </a:lnTo>
                  <a:lnTo>
                    <a:pt x="754" y="332"/>
                  </a:lnTo>
                  <a:lnTo>
                    <a:pt x="768" y="360"/>
                  </a:lnTo>
                  <a:lnTo>
                    <a:pt x="780" y="392"/>
                  </a:lnTo>
                  <a:lnTo>
                    <a:pt x="792" y="424"/>
                  </a:lnTo>
                  <a:lnTo>
                    <a:pt x="800" y="458"/>
                  </a:lnTo>
                  <a:lnTo>
                    <a:pt x="800" y="1016"/>
                  </a:lnTo>
                  <a:lnTo>
                    <a:pt x="550" y="1016"/>
                  </a:lnTo>
                  <a:lnTo>
                    <a:pt x="550" y="1016"/>
                  </a:lnTo>
                  <a:lnTo>
                    <a:pt x="540" y="994"/>
                  </a:lnTo>
                  <a:lnTo>
                    <a:pt x="526" y="976"/>
                  </a:lnTo>
                  <a:lnTo>
                    <a:pt x="510" y="962"/>
                  </a:lnTo>
                  <a:lnTo>
                    <a:pt x="492" y="952"/>
                  </a:lnTo>
                  <a:lnTo>
                    <a:pt x="474" y="944"/>
                  </a:lnTo>
                  <a:lnTo>
                    <a:pt x="454" y="940"/>
                  </a:lnTo>
                  <a:lnTo>
                    <a:pt x="434" y="938"/>
                  </a:lnTo>
                  <a:lnTo>
                    <a:pt x="414" y="940"/>
                  </a:lnTo>
                  <a:lnTo>
                    <a:pt x="394" y="946"/>
                  </a:lnTo>
                  <a:lnTo>
                    <a:pt x="376" y="954"/>
                  </a:lnTo>
                  <a:lnTo>
                    <a:pt x="360" y="966"/>
                  </a:lnTo>
                  <a:lnTo>
                    <a:pt x="344" y="980"/>
                  </a:lnTo>
                  <a:lnTo>
                    <a:pt x="332" y="996"/>
                  </a:lnTo>
                  <a:lnTo>
                    <a:pt x="322" y="1014"/>
                  </a:lnTo>
                  <a:lnTo>
                    <a:pt x="316" y="1036"/>
                  </a:lnTo>
                  <a:lnTo>
                    <a:pt x="314" y="1060"/>
                  </a:lnTo>
                  <a:lnTo>
                    <a:pt x="314" y="1060"/>
                  </a:lnTo>
                  <a:lnTo>
                    <a:pt x="316" y="1084"/>
                  </a:lnTo>
                  <a:lnTo>
                    <a:pt x="322" y="1106"/>
                  </a:lnTo>
                  <a:lnTo>
                    <a:pt x="332" y="1124"/>
                  </a:lnTo>
                  <a:lnTo>
                    <a:pt x="344" y="1142"/>
                  </a:lnTo>
                  <a:lnTo>
                    <a:pt x="360" y="1156"/>
                  </a:lnTo>
                  <a:lnTo>
                    <a:pt x="376" y="1166"/>
                  </a:lnTo>
                  <a:lnTo>
                    <a:pt x="394" y="1174"/>
                  </a:lnTo>
                  <a:lnTo>
                    <a:pt x="414" y="1180"/>
                  </a:lnTo>
                  <a:lnTo>
                    <a:pt x="434" y="1182"/>
                  </a:lnTo>
                  <a:lnTo>
                    <a:pt x="454" y="1180"/>
                  </a:lnTo>
                  <a:lnTo>
                    <a:pt x="474" y="1176"/>
                  </a:lnTo>
                  <a:lnTo>
                    <a:pt x="492" y="1170"/>
                  </a:lnTo>
                  <a:lnTo>
                    <a:pt x="510" y="1158"/>
                  </a:lnTo>
                  <a:lnTo>
                    <a:pt x="526" y="1144"/>
                  </a:lnTo>
                  <a:lnTo>
                    <a:pt x="540" y="1126"/>
                  </a:lnTo>
                  <a:lnTo>
                    <a:pt x="550" y="1104"/>
                  </a:lnTo>
                  <a:lnTo>
                    <a:pt x="888" y="1104"/>
                  </a:lnTo>
                  <a:lnTo>
                    <a:pt x="888" y="1016"/>
                  </a:lnTo>
                  <a:lnTo>
                    <a:pt x="888" y="634"/>
                  </a:lnTo>
                  <a:lnTo>
                    <a:pt x="888" y="634"/>
                  </a:lnTo>
                  <a:lnTo>
                    <a:pt x="912" y="630"/>
                  </a:lnTo>
                  <a:lnTo>
                    <a:pt x="934" y="628"/>
                  </a:lnTo>
                  <a:lnTo>
                    <a:pt x="956" y="626"/>
                  </a:lnTo>
                  <a:lnTo>
                    <a:pt x="980" y="628"/>
                  </a:lnTo>
                  <a:lnTo>
                    <a:pt x="1002" y="630"/>
                  </a:lnTo>
                  <a:lnTo>
                    <a:pt x="1024" y="632"/>
                  </a:lnTo>
                  <a:lnTo>
                    <a:pt x="1044" y="636"/>
                  </a:lnTo>
                  <a:lnTo>
                    <a:pt x="1066" y="642"/>
                  </a:lnTo>
                  <a:lnTo>
                    <a:pt x="1086" y="650"/>
                  </a:lnTo>
                  <a:lnTo>
                    <a:pt x="1106" y="658"/>
                  </a:lnTo>
                  <a:lnTo>
                    <a:pt x="1124" y="666"/>
                  </a:lnTo>
                  <a:lnTo>
                    <a:pt x="1144" y="676"/>
                  </a:lnTo>
                  <a:lnTo>
                    <a:pt x="1162" y="688"/>
                  </a:lnTo>
                  <a:lnTo>
                    <a:pt x="1180" y="700"/>
                  </a:lnTo>
                  <a:lnTo>
                    <a:pt x="1212" y="728"/>
                  </a:lnTo>
                  <a:lnTo>
                    <a:pt x="1242" y="758"/>
                  </a:lnTo>
                  <a:lnTo>
                    <a:pt x="1270" y="794"/>
                  </a:lnTo>
                  <a:lnTo>
                    <a:pt x="1294" y="830"/>
                  </a:lnTo>
                  <a:lnTo>
                    <a:pt x="1314" y="872"/>
                  </a:lnTo>
                  <a:lnTo>
                    <a:pt x="1330" y="914"/>
                  </a:lnTo>
                  <a:lnTo>
                    <a:pt x="1340" y="958"/>
                  </a:lnTo>
                  <a:lnTo>
                    <a:pt x="1344" y="982"/>
                  </a:lnTo>
                  <a:lnTo>
                    <a:pt x="1348" y="1004"/>
                  </a:lnTo>
                  <a:lnTo>
                    <a:pt x="1350" y="1028"/>
                  </a:lnTo>
                  <a:lnTo>
                    <a:pt x="1350" y="1052"/>
                  </a:lnTo>
                  <a:lnTo>
                    <a:pt x="1350" y="1052"/>
                  </a:lnTo>
                  <a:lnTo>
                    <a:pt x="1350" y="1080"/>
                  </a:lnTo>
                  <a:lnTo>
                    <a:pt x="1348" y="1108"/>
                  </a:lnTo>
                  <a:lnTo>
                    <a:pt x="1344" y="1134"/>
                  </a:lnTo>
                  <a:lnTo>
                    <a:pt x="1338" y="1160"/>
                  </a:lnTo>
                  <a:lnTo>
                    <a:pt x="1330" y="1186"/>
                  </a:lnTo>
                  <a:lnTo>
                    <a:pt x="1322" y="1210"/>
                  </a:lnTo>
                  <a:lnTo>
                    <a:pt x="1312" y="1234"/>
                  </a:lnTo>
                  <a:lnTo>
                    <a:pt x="1302" y="1258"/>
                  </a:lnTo>
                  <a:lnTo>
                    <a:pt x="1290" y="1280"/>
                  </a:lnTo>
                  <a:lnTo>
                    <a:pt x="1276" y="1300"/>
                  </a:lnTo>
                  <a:lnTo>
                    <a:pt x="1262" y="1322"/>
                  </a:lnTo>
                  <a:lnTo>
                    <a:pt x="1246" y="1340"/>
                  </a:lnTo>
                  <a:lnTo>
                    <a:pt x="1230" y="1358"/>
                  </a:lnTo>
                  <a:lnTo>
                    <a:pt x="1214" y="1376"/>
                  </a:lnTo>
                  <a:lnTo>
                    <a:pt x="1196" y="1392"/>
                  </a:lnTo>
                  <a:lnTo>
                    <a:pt x="1176" y="1406"/>
                  </a:lnTo>
                  <a:lnTo>
                    <a:pt x="1176" y="1406"/>
                  </a:lnTo>
                  <a:lnTo>
                    <a:pt x="1204" y="1430"/>
                  </a:lnTo>
                  <a:lnTo>
                    <a:pt x="1232" y="1456"/>
                  </a:lnTo>
                  <a:lnTo>
                    <a:pt x="1256" y="1484"/>
                  </a:lnTo>
                  <a:lnTo>
                    <a:pt x="1278" y="1516"/>
                  </a:lnTo>
                  <a:lnTo>
                    <a:pt x="1298" y="1550"/>
                  </a:lnTo>
                  <a:lnTo>
                    <a:pt x="1316" y="1586"/>
                  </a:lnTo>
                  <a:lnTo>
                    <a:pt x="1330" y="1624"/>
                  </a:lnTo>
                  <a:lnTo>
                    <a:pt x="1340" y="1664"/>
                  </a:lnTo>
                  <a:lnTo>
                    <a:pt x="1162" y="1664"/>
                  </a:lnTo>
                  <a:lnTo>
                    <a:pt x="1162" y="1052"/>
                  </a:lnTo>
                  <a:lnTo>
                    <a:pt x="1162" y="1052"/>
                  </a:lnTo>
                  <a:lnTo>
                    <a:pt x="1178" y="1044"/>
                  </a:lnTo>
                  <a:lnTo>
                    <a:pt x="1194" y="1034"/>
                  </a:lnTo>
                  <a:lnTo>
                    <a:pt x="1206" y="1022"/>
                  </a:lnTo>
                  <a:lnTo>
                    <a:pt x="1218" y="1008"/>
                  </a:lnTo>
                  <a:lnTo>
                    <a:pt x="1228" y="992"/>
                  </a:lnTo>
                  <a:lnTo>
                    <a:pt x="1234" y="976"/>
                  </a:lnTo>
                  <a:lnTo>
                    <a:pt x="1238" y="958"/>
                  </a:lnTo>
                  <a:lnTo>
                    <a:pt x="1240" y="938"/>
                  </a:lnTo>
                  <a:lnTo>
                    <a:pt x="1240" y="938"/>
                  </a:lnTo>
                  <a:lnTo>
                    <a:pt x="1240" y="926"/>
                  </a:lnTo>
                  <a:lnTo>
                    <a:pt x="1238" y="914"/>
                  </a:lnTo>
                  <a:lnTo>
                    <a:pt x="1234" y="902"/>
                  </a:lnTo>
                  <a:lnTo>
                    <a:pt x="1230" y="890"/>
                  </a:lnTo>
                  <a:lnTo>
                    <a:pt x="1220" y="870"/>
                  </a:lnTo>
                  <a:lnTo>
                    <a:pt x="1204" y="852"/>
                  </a:lnTo>
                  <a:lnTo>
                    <a:pt x="1186" y="838"/>
                  </a:lnTo>
                  <a:lnTo>
                    <a:pt x="1166" y="826"/>
                  </a:lnTo>
                  <a:lnTo>
                    <a:pt x="1154" y="822"/>
                  </a:lnTo>
                  <a:lnTo>
                    <a:pt x="1142" y="818"/>
                  </a:lnTo>
                  <a:lnTo>
                    <a:pt x="1130" y="816"/>
                  </a:lnTo>
                  <a:lnTo>
                    <a:pt x="1118" y="816"/>
                  </a:lnTo>
                  <a:lnTo>
                    <a:pt x="1118" y="816"/>
                  </a:lnTo>
                  <a:lnTo>
                    <a:pt x="1106" y="816"/>
                  </a:lnTo>
                  <a:lnTo>
                    <a:pt x="1094" y="818"/>
                  </a:lnTo>
                  <a:lnTo>
                    <a:pt x="1082" y="822"/>
                  </a:lnTo>
                  <a:lnTo>
                    <a:pt x="1070" y="826"/>
                  </a:lnTo>
                  <a:lnTo>
                    <a:pt x="1050" y="838"/>
                  </a:lnTo>
                  <a:lnTo>
                    <a:pt x="1032" y="852"/>
                  </a:lnTo>
                  <a:lnTo>
                    <a:pt x="1016" y="870"/>
                  </a:lnTo>
                  <a:lnTo>
                    <a:pt x="1006" y="890"/>
                  </a:lnTo>
                  <a:lnTo>
                    <a:pt x="1002" y="902"/>
                  </a:lnTo>
                  <a:lnTo>
                    <a:pt x="998" y="914"/>
                  </a:lnTo>
                  <a:lnTo>
                    <a:pt x="996" y="926"/>
                  </a:lnTo>
                  <a:lnTo>
                    <a:pt x="996" y="938"/>
                  </a:lnTo>
                  <a:lnTo>
                    <a:pt x="996" y="938"/>
                  </a:lnTo>
                  <a:lnTo>
                    <a:pt x="998" y="958"/>
                  </a:lnTo>
                  <a:lnTo>
                    <a:pt x="1002" y="976"/>
                  </a:lnTo>
                  <a:lnTo>
                    <a:pt x="1008" y="992"/>
                  </a:lnTo>
                  <a:lnTo>
                    <a:pt x="1018" y="1008"/>
                  </a:lnTo>
                  <a:lnTo>
                    <a:pt x="1030" y="1022"/>
                  </a:lnTo>
                  <a:lnTo>
                    <a:pt x="1042" y="1034"/>
                  </a:lnTo>
                  <a:lnTo>
                    <a:pt x="1058" y="1044"/>
                  </a:lnTo>
                  <a:lnTo>
                    <a:pt x="1074" y="1052"/>
                  </a:lnTo>
                  <a:lnTo>
                    <a:pt x="1074" y="1664"/>
                  </a:lnTo>
                  <a:lnTo>
                    <a:pt x="466" y="1664"/>
                  </a:lnTo>
                  <a:lnTo>
                    <a:pt x="466" y="1664"/>
                  </a:lnTo>
                  <a:lnTo>
                    <a:pt x="456" y="1642"/>
                  </a:lnTo>
                  <a:lnTo>
                    <a:pt x="442" y="1624"/>
                  </a:lnTo>
                  <a:lnTo>
                    <a:pt x="426" y="1610"/>
                  </a:lnTo>
                  <a:lnTo>
                    <a:pt x="408" y="1598"/>
                  </a:lnTo>
                  <a:lnTo>
                    <a:pt x="390" y="1592"/>
                  </a:lnTo>
                  <a:lnTo>
                    <a:pt x="370" y="1586"/>
                  </a:lnTo>
                  <a:lnTo>
                    <a:pt x="350" y="1586"/>
                  </a:lnTo>
                  <a:lnTo>
                    <a:pt x="330" y="1588"/>
                  </a:lnTo>
                  <a:lnTo>
                    <a:pt x="310" y="1594"/>
                  </a:lnTo>
                  <a:lnTo>
                    <a:pt x="292" y="1602"/>
                  </a:lnTo>
                  <a:lnTo>
                    <a:pt x="276" y="1612"/>
                  </a:lnTo>
                  <a:lnTo>
                    <a:pt x="260" y="1626"/>
                  </a:lnTo>
                  <a:lnTo>
                    <a:pt x="248" y="1642"/>
                  </a:lnTo>
                  <a:lnTo>
                    <a:pt x="238" y="1662"/>
                  </a:lnTo>
                  <a:lnTo>
                    <a:pt x="232" y="1684"/>
                  </a:lnTo>
                  <a:lnTo>
                    <a:pt x="230" y="1708"/>
                  </a:lnTo>
                  <a:lnTo>
                    <a:pt x="230" y="1708"/>
                  </a:lnTo>
                  <a:lnTo>
                    <a:pt x="232" y="1726"/>
                  </a:lnTo>
                  <a:lnTo>
                    <a:pt x="236" y="1744"/>
                  </a:lnTo>
                  <a:lnTo>
                    <a:pt x="242" y="1762"/>
                  </a:lnTo>
                  <a:lnTo>
                    <a:pt x="252" y="1778"/>
                  </a:lnTo>
                  <a:lnTo>
                    <a:pt x="264" y="1792"/>
                  </a:lnTo>
                  <a:lnTo>
                    <a:pt x="276" y="1804"/>
                  </a:lnTo>
                  <a:lnTo>
                    <a:pt x="292" y="1814"/>
                  </a:lnTo>
                  <a:lnTo>
                    <a:pt x="308" y="1822"/>
                  </a:lnTo>
                  <a:lnTo>
                    <a:pt x="308" y="2612"/>
                  </a:lnTo>
                  <a:lnTo>
                    <a:pt x="308" y="2612"/>
                  </a:lnTo>
                  <a:lnTo>
                    <a:pt x="290" y="2596"/>
                  </a:lnTo>
                  <a:lnTo>
                    <a:pt x="272" y="2580"/>
                  </a:lnTo>
                  <a:lnTo>
                    <a:pt x="256" y="2562"/>
                  </a:lnTo>
                  <a:lnTo>
                    <a:pt x="240" y="2542"/>
                  </a:lnTo>
                  <a:lnTo>
                    <a:pt x="226" y="2522"/>
                  </a:lnTo>
                  <a:lnTo>
                    <a:pt x="212" y="2500"/>
                  </a:lnTo>
                  <a:lnTo>
                    <a:pt x="198" y="2476"/>
                  </a:lnTo>
                  <a:lnTo>
                    <a:pt x="188" y="2452"/>
                  </a:lnTo>
                  <a:lnTo>
                    <a:pt x="176" y="2428"/>
                  </a:lnTo>
                  <a:lnTo>
                    <a:pt x="168" y="2402"/>
                  </a:lnTo>
                  <a:lnTo>
                    <a:pt x="160" y="2374"/>
                  </a:lnTo>
                  <a:lnTo>
                    <a:pt x="154" y="2346"/>
                  </a:lnTo>
                  <a:lnTo>
                    <a:pt x="148" y="2318"/>
                  </a:lnTo>
                  <a:lnTo>
                    <a:pt x="144" y="2288"/>
                  </a:lnTo>
                  <a:lnTo>
                    <a:pt x="142" y="2260"/>
                  </a:lnTo>
                  <a:lnTo>
                    <a:pt x="140" y="2228"/>
                  </a:lnTo>
                  <a:close/>
                  <a:moveTo>
                    <a:pt x="396" y="1822"/>
                  </a:moveTo>
                  <a:lnTo>
                    <a:pt x="396" y="1822"/>
                  </a:lnTo>
                  <a:lnTo>
                    <a:pt x="408" y="1816"/>
                  </a:lnTo>
                  <a:lnTo>
                    <a:pt x="418" y="1810"/>
                  </a:lnTo>
                  <a:lnTo>
                    <a:pt x="428" y="1802"/>
                  </a:lnTo>
                  <a:lnTo>
                    <a:pt x="438" y="1794"/>
                  </a:lnTo>
                  <a:lnTo>
                    <a:pt x="446" y="1784"/>
                  </a:lnTo>
                  <a:lnTo>
                    <a:pt x="454" y="1774"/>
                  </a:lnTo>
                  <a:lnTo>
                    <a:pt x="460" y="1764"/>
                  </a:lnTo>
                  <a:lnTo>
                    <a:pt x="466" y="1752"/>
                  </a:lnTo>
                  <a:lnTo>
                    <a:pt x="670" y="1752"/>
                  </a:lnTo>
                  <a:lnTo>
                    <a:pt x="670" y="1862"/>
                  </a:lnTo>
                  <a:lnTo>
                    <a:pt x="670" y="1862"/>
                  </a:lnTo>
                  <a:lnTo>
                    <a:pt x="648" y="1874"/>
                  </a:lnTo>
                  <a:lnTo>
                    <a:pt x="630" y="1886"/>
                  </a:lnTo>
                  <a:lnTo>
                    <a:pt x="616" y="1902"/>
                  </a:lnTo>
                  <a:lnTo>
                    <a:pt x="604" y="1920"/>
                  </a:lnTo>
                  <a:lnTo>
                    <a:pt x="598" y="1938"/>
                  </a:lnTo>
                  <a:lnTo>
                    <a:pt x="592" y="1958"/>
                  </a:lnTo>
                  <a:lnTo>
                    <a:pt x="592" y="1978"/>
                  </a:lnTo>
                  <a:lnTo>
                    <a:pt x="594" y="1998"/>
                  </a:lnTo>
                  <a:lnTo>
                    <a:pt x="600" y="2018"/>
                  </a:lnTo>
                  <a:lnTo>
                    <a:pt x="608" y="2036"/>
                  </a:lnTo>
                  <a:lnTo>
                    <a:pt x="618" y="2052"/>
                  </a:lnTo>
                  <a:lnTo>
                    <a:pt x="632" y="2068"/>
                  </a:lnTo>
                  <a:lnTo>
                    <a:pt x="648" y="2080"/>
                  </a:lnTo>
                  <a:lnTo>
                    <a:pt x="668" y="2090"/>
                  </a:lnTo>
                  <a:lnTo>
                    <a:pt x="690" y="2096"/>
                  </a:lnTo>
                  <a:lnTo>
                    <a:pt x="714" y="2098"/>
                  </a:lnTo>
                  <a:lnTo>
                    <a:pt x="714" y="2098"/>
                  </a:lnTo>
                  <a:lnTo>
                    <a:pt x="738" y="2096"/>
                  </a:lnTo>
                  <a:lnTo>
                    <a:pt x="760" y="2090"/>
                  </a:lnTo>
                  <a:lnTo>
                    <a:pt x="778" y="2080"/>
                  </a:lnTo>
                  <a:lnTo>
                    <a:pt x="794" y="2068"/>
                  </a:lnTo>
                  <a:lnTo>
                    <a:pt x="808" y="2052"/>
                  </a:lnTo>
                  <a:lnTo>
                    <a:pt x="820" y="2036"/>
                  </a:lnTo>
                  <a:lnTo>
                    <a:pt x="828" y="2018"/>
                  </a:lnTo>
                  <a:lnTo>
                    <a:pt x="834" y="1998"/>
                  </a:lnTo>
                  <a:lnTo>
                    <a:pt x="836" y="1978"/>
                  </a:lnTo>
                  <a:lnTo>
                    <a:pt x="834" y="1958"/>
                  </a:lnTo>
                  <a:lnTo>
                    <a:pt x="830" y="1938"/>
                  </a:lnTo>
                  <a:lnTo>
                    <a:pt x="822" y="1920"/>
                  </a:lnTo>
                  <a:lnTo>
                    <a:pt x="812" y="1902"/>
                  </a:lnTo>
                  <a:lnTo>
                    <a:pt x="798" y="1886"/>
                  </a:lnTo>
                  <a:lnTo>
                    <a:pt x="780" y="1872"/>
                  </a:lnTo>
                  <a:lnTo>
                    <a:pt x="758" y="1862"/>
                  </a:lnTo>
                  <a:lnTo>
                    <a:pt x="758" y="1752"/>
                  </a:lnTo>
                  <a:lnTo>
                    <a:pt x="1350" y="1752"/>
                  </a:lnTo>
                  <a:lnTo>
                    <a:pt x="1350" y="1752"/>
                  </a:lnTo>
                  <a:lnTo>
                    <a:pt x="1350" y="1780"/>
                  </a:lnTo>
                  <a:lnTo>
                    <a:pt x="1348" y="1808"/>
                  </a:lnTo>
                  <a:lnTo>
                    <a:pt x="1344" y="1836"/>
                  </a:lnTo>
                  <a:lnTo>
                    <a:pt x="1340" y="1864"/>
                  </a:lnTo>
                  <a:lnTo>
                    <a:pt x="1332" y="1890"/>
                  </a:lnTo>
                  <a:lnTo>
                    <a:pt x="1324" y="1914"/>
                  </a:lnTo>
                  <a:lnTo>
                    <a:pt x="1316" y="1940"/>
                  </a:lnTo>
                  <a:lnTo>
                    <a:pt x="1304" y="1962"/>
                  </a:lnTo>
                  <a:lnTo>
                    <a:pt x="1292" y="1986"/>
                  </a:lnTo>
                  <a:lnTo>
                    <a:pt x="1280" y="2006"/>
                  </a:lnTo>
                  <a:lnTo>
                    <a:pt x="1264" y="2028"/>
                  </a:lnTo>
                  <a:lnTo>
                    <a:pt x="1250" y="2046"/>
                  </a:lnTo>
                  <a:lnTo>
                    <a:pt x="1232" y="2066"/>
                  </a:lnTo>
                  <a:lnTo>
                    <a:pt x="1216" y="2082"/>
                  </a:lnTo>
                  <a:lnTo>
                    <a:pt x="1198" y="2098"/>
                  </a:lnTo>
                  <a:lnTo>
                    <a:pt x="1178" y="2114"/>
                  </a:lnTo>
                  <a:lnTo>
                    <a:pt x="1158" y="2128"/>
                  </a:lnTo>
                  <a:lnTo>
                    <a:pt x="1138" y="2140"/>
                  </a:lnTo>
                  <a:lnTo>
                    <a:pt x="1116" y="2150"/>
                  </a:lnTo>
                  <a:lnTo>
                    <a:pt x="1094" y="2160"/>
                  </a:lnTo>
                  <a:lnTo>
                    <a:pt x="1072" y="2168"/>
                  </a:lnTo>
                  <a:lnTo>
                    <a:pt x="1050" y="2176"/>
                  </a:lnTo>
                  <a:lnTo>
                    <a:pt x="1026" y="2180"/>
                  </a:lnTo>
                  <a:lnTo>
                    <a:pt x="1002" y="2184"/>
                  </a:lnTo>
                  <a:lnTo>
                    <a:pt x="980" y="2186"/>
                  </a:lnTo>
                  <a:lnTo>
                    <a:pt x="956" y="2186"/>
                  </a:lnTo>
                  <a:lnTo>
                    <a:pt x="930" y="2186"/>
                  </a:lnTo>
                  <a:lnTo>
                    <a:pt x="906" y="2184"/>
                  </a:lnTo>
                  <a:lnTo>
                    <a:pt x="882" y="2178"/>
                  </a:lnTo>
                  <a:lnTo>
                    <a:pt x="858" y="2172"/>
                  </a:lnTo>
                  <a:lnTo>
                    <a:pt x="834" y="2164"/>
                  </a:lnTo>
                  <a:lnTo>
                    <a:pt x="810" y="2154"/>
                  </a:lnTo>
                  <a:lnTo>
                    <a:pt x="810" y="2154"/>
                  </a:lnTo>
                  <a:lnTo>
                    <a:pt x="812" y="2184"/>
                  </a:lnTo>
                  <a:lnTo>
                    <a:pt x="814" y="2212"/>
                  </a:lnTo>
                  <a:lnTo>
                    <a:pt x="814" y="2242"/>
                  </a:lnTo>
                  <a:lnTo>
                    <a:pt x="814" y="2270"/>
                  </a:lnTo>
                  <a:lnTo>
                    <a:pt x="810" y="2298"/>
                  </a:lnTo>
                  <a:lnTo>
                    <a:pt x="806" y="2324"/>
                  </a:lnTo>
                  <a:lnTo>
                    <a:pt x="802" y="2350"/>
                  </a:lnTo>
                  <a:lnTo>
                    <a:pt x="796" y="2376"/>
                  </a:lnTo>
                  <a:lnTo>
                    <a:pt x="788" y="2402"/>
                  </a:lnTo>
                  <a:lnTo>
                    <a:pt x="780" y="2426"/>
                  </a:lnTo>
                  <a:lnTo>
                    <a:pt x="770" y="2450"/>
                  </a:lnTo>
                  <a:lnTo>
                    <a:pt x="760" y="2472"/>
                  </a:lnTo>
                  <a:lnTo>
                    <a:pt x="748" y="2494"/>
                  </a:lnTo>
                  <a:lnTo>
                    <a:pt x="734" y="2516"/>
                  </a:lnTo>
                  <a:lnTo>
                    <a:pt x="722" y="2536"/>
                  </a:lnTo>
                  <a:lnTo>
                    <a:pt x="706" y="2554"/>
                  </a:lnTo>
                  <a:lnTo>
                    <a:pt x="692" y="2572"/>
                  </a:lnTo>
                  <a:lnTo>
                    <a:pt x="676" y="2588"/>
                  </a:lnTo>
                  <a:lnTo>
                    <a:pt x="658" y="2604"/>
                  </a:lnTo>
                  <a:lnTo>
                    <a:pt x="642" y="2616"/>
                  </a:lnTo>
                  <a:lnTo>
                    <a:pt x="624" y="2630"/>
                  </a:lnTo>
                  <a:lnTo>
                    <a:pt x="606" y="2640"/>
                  </a:lnTo>
                  <a:lnTo>
                    <a:pt x="586" y="2650"/>
                  </a:lnTo>
                  <a:lnTo>
                    <a:pt x="566" y="2658"/>
                  </a:lnTo>
                  <a:lnTo>
                    <a:pt x="546" y="2664"/>
                  </a:lnTo>
                  <a:lnTo>
                    <a:pt x="526" y="2668"/>
                  </a:lnTo>
                  <a:lnTo>
                    <a:pt x="504" y="2672"/>
                  </a:lnTo>
                  <a:lnTo>
                    <a:pt x="484" y="2672"/>
                  </a:lnTo>
                  <a:lnTo>
                    <a:pt x="462" y="2672"/>
                  </a:lnTo>
                  <a:lnTo>
                    <a:pt x="440" y="2670"/>
                  </a:lnTo>
                  <a:lnTo>
                    <a:pt x="418" y="2666"/>
                  </a:lnTo>
                  <a:lnTo>
                    <a:pt x="396" y="2660"/>
                  </a:lnTo>
                  <a:lnTo>
                    <a:pt x="396" y="18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solidFill>
                  <a:srgbClr val="CDDFFE"/>
                </a:solidFill>
                <a:latin typeface="+mj-lt"/>
              </a:endParaRP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FD2E9B-A62B-FA92-F544-8D7E601B60A5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Исследования и ИИ</a:t>
            </a:r>
          </a:p>
        </p:txBody>
      </p:sp>
    </p:spTree>
    <p:extLst>
      <p:ext uri="{BB962C8B-B14F-4D97-AF65-F5344CB8AC3E}">
        <p14:creationId xmlns:p14="http://schemas.microsoft.com/office/powerpoint/2010/main" val="188203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Latinka SemiBold"/>
              </a:rPr>
              <a:t>ИИ + исследования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220314-2644-4407-5AC8-066B0357EB67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Исследования</a:t>
            </a:r>
          </a:p>
        </p:txBody>
      </p:sp>
      <p:pic>
        <p:nvPicPr>
          <p:cNvPr id="6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E7CCC3-1481-DFEA-34A4-787FF1A5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69" y="2024533"/>
            <a:ext cx="4762766" cy="4055841"/>
          </a:xfrm>
          <a:prstGeom prst="rect">
            <a:avLst/>
          </a:prstGeom>
        </p:spPr>
      </p:pic>
      <p:pic>
        <p:nvPicPr>
          <p:cNvPr id="10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EDE702-C268-1DAB-09EA-AC4970BE3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78" y="2021477"/>
            <a:ext cx="4517646" cy="40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5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ИИ+ исследования</a:t>
            </a:r>
          </a:p>
        </p:txBody>
      </p: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E4172FA9-535D-104F-C370-7911F9759565}"/>
              </a:ext>
            </a:extLst>
          </p:cNvPr>
          <p:cNvCxnSpPr>
            <a:cxnSpLocks/>
          </p:cNvCxnSpPr>
          <p:nvPr/>
        </p:nvCxnSpPr>
        <p:spPr>
          <a:xfrm flipH="1">
            <a:off x="3026637" y="3952635"/>
            <a:ext cx="11058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7">
            <a:extLst>
              <a:ext uri="{FF2B5EF4-FFF2-40B4-BE49-F238E27FC236}">
                <a16:creationId xmlns:a16="http://schemas.microsoft.com/office/drawing/2014/main" id="{9E77361D-9296-6679-4D3C-36205209EF7C}"/>
              </a:ext>
            </a:extLst>
          </p:cNvPr>
          <p:cNvGrpSpPr/>
          <p:nvPr/>
        </p:nvGrpSpPr>
        <p:grpSpPr>
          <a:xfrm flipH="1">
            <a:off x="3026637" y="2645177"/>
            <a:ext cx="1843051" cy="368610"/>
            <a:chOff x="7010400" y="2362200"/>
            <a:chExt cx="1524000" cy="304800"/>
          </a:xfrm>
        </p:grpSpPr>
        <p:cxnSp>
          <p:nvCxnSpPr>
            <p:cNvPr id="17" name="Straight Connector 21">
              <a:extLst>
                <a:ext uri="{FF2B5EF4-FFF2-40B4-BE49-F238E27FC236}">
                  <a16:creationId xmlns:a16="http://schemas.microsoft.com/office/drawing/2014/main" id="{477B9986-945B-8860-068F-EDAF503604B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2362200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>
              <a:extLst>
                <a:ext uri="{FF2B5EF4-FFF2-40B4-BE49-F238E27FC236}">
                  <a16:creationId xmlns:a16="http://schemas.microsoft.com/office/drawing/2014/main" id="{016E5329-C93D-7743-DC82-EB280FBDE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0F2FA5D-31EF-1AFD-0DE2-FC86493E88EB}"/>
              </a:ext>
            </a:extLst>
          </p:cNvPr>
          <p:cNvSpPr txBox="1"/>
          <p:nvPr/>
        </p:nvSpPr>
        <p:spPr>
          <a:xfrm>
            <a:off x="764565" y="2228352"/>
            <a:ext cx="3185963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Latinka SemiBold"/>
                <a:cs typeface="Arial"/>
              </a:rPr>
              <a:t>Обработка и анализ больших массивов данных</a:t>
            </a:r>
            <a:endParaRPr lang="en-US" sz="1450">
              <a:solidFill>
                <a:schemeClr val="accent1"/>
              </a:solidFill>
              <a:latin typeface="Latinka SemiBold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25E0B8-2774-E8CE-BF64-AC8C080A1F17}"/>
              </a:ext>
            </a:extLst>
          </p:cNvPr>
          <p:cNvSpPr txBox="1"/>
          <p:nvPr/>
        </p:nvSpPr>
        <p:spPr>
          <a:xfrm>
            <a:off x="764565" y="3542823"/>
            <a:ext cx="3185963" cy="402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500">
                <a:solidFill>
                  <a:schemeClr val="accent1"/>
                </a:solidFill>
                <a:cs typeface="Arial"/>
              </a:rPr>
              <a:t>Помощь с выбором методологии</a:t>
            </a:r>
            <a:endParaRPr lang="ru-RU"/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45B448E6-168C-E1A0-2F8D-5CDA84EC9C0D}"/>
              </a:ext>
            </a:extLst>
          </p:cNvPr>
          <p:cNvGrpSpPr/>
          <p:nvPr/>
        </p:nvGrpSpPr>
        <p:grpSpPr>
          <a:xfrm>
            <a:off x="4325325" y="2428759"/>
            <a:ext cx="3348846" cy="3047754"/>
            <a:chOff x="4729580" y="2590799"/>
            <a:chExt cx="2769126" cy="2520157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44F4145-2F3D-9C94-B2FA-E2A3F9B4B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580" y="2590799"/>
              <a:ext cx="1336203" cy="2520156"/>
            </a:xfrm>
            <a:custGeom>
              <a:avLst/>
              <a:gdLst>
                <a:gd name="T0" fmla="*/ 250 w 1492"/>
                <a:gd name="T1" fmla="*/ 570 h 2814"/>
                <a:gd name="T2" fmla="*/ 30 w 1492"/>
                <a:gd name="T3" fmla="*/ 870 h 2814"/>
                <a:gd name="T4" fmla="*/ 36 w 1492"/>
                <a:gd name="T5" fmla="*/ 1258 h 2814"/>
                <a:gd name="T6" fmla="*/ 24 w 1492"/>
                <a:gd name="T7" fmla="*/ 1594 h 2814"/>
                <a:gd name="T8" fmla="*/ 42 w 1492"/>
                <a:gd name="T9" fmla="*/ 1978 h 2814"/>
                <a:gd name="T10" fmla="*/ 282 w 1492"/>
                <a:gd name="T11" fmla="*/ 2262 h 2814"/>
                <a:gd name="T12" fmla="*/ 566 w 1492"/>
                <a:gd name="T13" fmla="*/ 2426 h 2814"/>
                <a:gd name="T14" fmla="*/ 846 w 1492"/>
                <a:gd name="T15" fmla="*/ 2776 h 2814"/>
                <a:gd name="T16" fmla="*/ 1086 w 1492"/>
                <a:gd name="T17" fmla="*/ 2806 h 2814"/>
                <a:gd name="T18" fmla="*/ 1300 w 1492"/>
                <a:gd name="T19" fmla="*/ 2698 h 2814"/>
                <a:gd name="T20" fmla="*/ 1486 w 1492"/>
                <a:gd name="T21" fmla="*/ 2318 h 2814"/>
                <a:gd name="T22" fmla="*/ 1468 w 1492"/>
                <a:gd name="T23" fmla="*/ 406 h 2814"/>
                <a:gd name="T24" fmla="*/ 1248 w 1492"/>
                <a:gd name="T25" fmla="*/ 76 h 2814"/>
                <a:gd name="T26" fmla="*/ 996 w 1492"/>
                <a:gd name="T27" fmla="*/ 0 h 2814"/>
                <a:gd name="T28" fmla="*/ 752 w 1492"/>
                <a:gd name="T29" fmla="*/ 96 h 2814"/>
                <a:gd name="T30" fmla="*/ 584 w 1492"/>
                <a:gd name="T31" fmla="*/ 330 h 2814"/>
                <a:gd name="T32" fmla="*/ 772 w 1492"/>
                <a:gd name="T33" fmla="*/ 1342 h 2814"/>
                <a:gd name="T34" fmla="*/ 592 w 1492"/>
                <a:gd name="T35" fmla="*/ 1312 h 2814"/>
                <a:gd name="T36" fmla="*/ 576 w 1492"/>
                <a:gd name="T37" fmla="*/ 1488 h 2814"/>
                <a:gd name="T38" fmla="*/ 758 w 1492"/>
                <a:gd name="T39" fmla="*/ 1490 h 2814"/>
                <a:gd name="T40" fmla="*/ 1114 w 1492"/>
                <a:gd name="T41" fmla="*/ 2056 h 2814"/>
                <a:gd name="T42" fmla="*/ 982 w 1492"/>
                <a:gd name="T43" fmla="*/ 2032 h 2814"/>
                <a:gd name="T44" fmla="*/ 910 w 1492"/>
                <a:gd name="T45" fmla="*/ 2168 h 2814"/>
                <a:gd name="T46" fmla="*/ 1068 w 1492"/>
                <a:gd name="T47" fmla="*/ 2262 h 2814"/>
                <a:gd name="T48" fmla="*/ 1344 w 1492"/>
                <a:gd name="T49" fmla="*/ 2318 h 2814"/>
                <a:gd name="T50" fmla="*/ 1144 w 1492"/>
                <a:gd name="T51" fmla="*/ 2638 h 2814"/>
                <a:gd name="T52" fmla="*/ 880 w 1492"/>
                <a:gd name="T53" fmla="*/ 2636 h 2814"/>
                <a:gd name="T54" fmla="*/ 700 w 1492"/>
                <a:gd name="T55" fmla="*/ 2390 h 2814"/>
                <a:gd name="T56" fmla="*/ 1018 w 1492"/>
                <a:gd name="T57" fmla="*/ 1870 h 2814"/>
                <a:gd name="T58" fmla="*/ 1156 w 1492"/>
                <a:gd name="T59" fmla="*/ 1822 h 2814"/>
                <a:gd name="T60" fmla="*/ 1168 w 1492"/>
                <a:gd name="T61" fmla="*/ 1706 h 2814"/>
                <a:gd name="T62" fmla="*/ 1036 w 1492"/>
                <a:gd name="T63" fmla="*/ 1632 h 2814"/>
                <a:gd name="T64" fmla="*/ 604 w 1492"/>
                <a:gd name="T65" fmla="*/ 2180 h 2814"/>
                <a:gd name="T66" fmla="*/ 386 w 1492"/>
                <a:gd name="T67" fmla="*/ 2156 h 2814"/>
                <a:gd name="T68" fmla="*/ 162 w 1492"/>
                <a:gd name="T69" fmla="*/ 1900 h 2814"/>
                <a:gd name="T70" fmla="*/ 154 w 1492"/>
                <a:gd name="T71" fmla="*/ 1654 h 2814"/>
                <a:gd name="T72" fmla="*/ 278 w 1492"/>
                <a:gd name="T73" fmla="*/ 1438 h 2814"/>
                <a:gd name="T74" fmla="*/ 162 w 1492"/>
                <a:gd name="T75" fmla="*/ 1190 h 2814"/>
                <a:gd name="T76" fmla="*/ 254 w 1492"/>
                <a:gd name="T77" fmla="*/ 1858 h 2814"/>
                <a:gd name="T78" fmla="*/ 374 w 1492"/>
                <a:gd name="T79" fmla="*/ 1998 h 2814"/>
                <a:gd name="T80" fmla="*/ 496 w 1492"/>
                <a:gd name="T81" fmla="*/ 1878 h 2814"/>
                <a:gd name="T82" fmla="*/ 1026 w 1492"/>
                <a:gd name="T83" fmla="*/ 1150 h 2814"/>
                <a:gd name="T84" fmla="*/ 1200 w 1492"/>
                <a:gd name="T85" fmla="*/ 1212 h 2814"/>
                <a:gd name="T86" fmla="*/ 1248 w 1492"/>
                <a:gd name="T87" fmla="*/ 1052 h 2814"/>
                <a:gd name="T88" fmla="*/ 1236 w 1492"/>
                <a:gd name="T89" fmla="*/ 252 h 2814"/>
                <a:gd name="T90" fmla="*/ 1344 w 1492"/>
                <a:gd name="T91" fmla="*/ 496 h 2814"/>
                <a:gd name="T92" fmla="*/ 1054 w 1492"/>
                <a:gd name="T93" fmla="*/ 1020 h 2814"/>
                <a:gd name="T94" fmla="*/ 876 w 1492"/>
                <a:gd name="T95" fmla="*/ 912 h 2814"/>
                <a:gd name="T96" fmla="*/ 842 w 1492"/>
                <a:gd name="T97" fmla="*/ 734 h 2814"/>
                <a:gd name="T98" fmla="*/ 672 w 1492"/>
                <a:gd name="T99" fmla="*/ 778 h 2814"/>
                <a:gd name="T100" fmla="*/ 734 w 1492"/>
                <a:gd name="T101" fmla="*/ 952 h 2814"/>
                <a:gd name="T102" fmla="*/ 176 w 1492"/>
                <a:gd name="T103" fmla="*/ 874 h 2814"/>
                <a:gd name="T104" fmla="*/ 334 w 1492"/>
                <a:gd name="T105" fmla="*/ 686 h 2814"/>
                <a:gd name="T106" fmla="*/ 562 w 1492"/>
                <a:gd name="T107" fmla="*/ 628 h 2814"/>
                <a:gd name="T108" fmla="*/ 678 w 1492"/>
                <a:gd name="T109" fmla="*/ 546 h 2814"/>
                <a:gd name="T110" fmla="*/ 756 w 1492"/>
                <a:gd name="T111" fmla="*/ 300 h 2814"/>
                <a:gd name="T112" fmla="*/ 924 w 1492"/>
                <a:gd name="T113" fmla="*/ 156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2" h="2814">
                  <a:moveTo>
                    <a:pt x="544" y="486"/>
                  </a:moveTo>
                  <a:lnTo>
                    <a:pt x="544" y="486"/>
                  </a:lnTo>
                  <a:lnTo>
                    <a:pt x="502" y="488"/>
                  </a:lnTo>
                  <a:lnTo>
                    <a:pt x="464" y="490"/>
                  </a:lnTo>
                  <a:lnTo>
                    <a:pt x="424" y="496"/>
                  </a:lnTo>
                  <a:lnTo>
                    <a:pt x="386" y="506"/>
                  </a:lnTo>
                  <a:lnTo>
                    <a:pt x="350" y="518"/>
                  </a:lnTo>
                  <a:lnTo>
                    <a:pt x="316" y="534"/>
                  </a:lnTo>
                  <a:lnTo>
                    <a:pt x="282" y="552"/>
                  </a:lnTo>
                  <a:lnTo>
                    <a:pt x="250" y="570"/>
                  </a:lnTo>
                  <a:lnTo>
                    <a:pt x="220" y="592"/>
                  </a:lnTo>
                  <a:lnTo>
                    <a:pt x="192" y="618"/>
                  </a:lnTo>
                  <a:lnTo>
                    <a:pt x="164" y="644"/>
                  </a:lnTo>
                  <a:lnTo>
                    <a:pt x="140" y="672"/>
                  </a:lnTo>
                  <a:lnTo>
                    <a:pt x="116" y="702"/>
                  </a:lnTo>
                  <a:lnTo>
                    <a:pt x="96" y="732"/>
                  </a:lnTo>
                  <a:lnTo>
                    <a:pt x="76" y="766"/>
                  </a:lnTo>
                  <a:lnTo>
                    <a:pt x="58" y="800"/>
                  </a:lnTo>
                  <a:lnTo>
                    <a:pt x="44" y="834"/>
                  </a:lnTo>
                  <a:lnTo>
                    <a:pt x="30" y="870"/>
                  </a:lnTo>
                  <a:lnTo>
                    <a:pt x="20" y="908"/>
                  </a:lnTo>
                  <a:lnTo>
                    <a:pt x="10" y="946"/>
                  </a:lnTo>
                  <a:lnTo>
                    <a:pt x="4" y="984"/>
                  </a:lnTo>
                  <a:lnTo>
                    <a:pt x="2" y="1022"/>
                  </a:lnTo>
                  <a:lnTo>
                    <a:pt x="0" y="1062"/>
                  </a:lnTo>
                  <a:lnTo>
                    <a:pt x="2" y="1102"/>
                  </a:lnTo>
                  <a:lnTo>
                    <a:pt x="6" y="1140"/>
                  </a:lnTo>
                  <a:lnTo>
                    <a:pt x="14" y="1180"/>
                  </a:lnTo>
                  <a:lnTo>
                    <a:pt x="24" y="1220"/>
                  </a:lnTo>
                  <a:lnTo>
                    <a:pt x="36" y="1258"/>
                  </a:lnTo>
                  <a:lnTo>
                    <a:pt x="52" y="1296"/>
                  </a:lnTo>
                  <a:lnTo>
                    <a:pt x="72" y="1334"/>
                  </a:lnTo>
                  <a:lnTo>
                    <a:pt x="94" y="1370"/>
                  </a:lnTo>
                  <a:lnTo>
                    <a:pt x="118" y="1406"/>
                  </a:lnTo>
                  <a:lnTo>
                    <a:pt x="118" y="1406"/>
                  </a:lnTo>
                  <a:lnTo>
                    <a:pt x="94" y="1442"/>
                  </a:lnTo>
                  <a:lnTo>
                    <a:pt x="72" y="1480"/>
                  </a:lnTo>
                  <a:lnTo>
                    <a:pt x="52" y="1516"/>
                  </a:lnTo>
                  <a:lnTo>
                    <a:pt x="36" y="1554"/>
                  </a:lnTo>
                  <a:lnTo>
                    <a:pt x="24" y="1594"/>
                  </a:lnTo>
                  <a:lnTo>
                    <a:pt x="14" y="1632"/>
                  </a:lnTo>
                  <a:lnTo>
                    <a:pt x="8" y="1672"/>
                  </a:lnTo>
                  <a:lnTo>
                    <a:pt x="2" y="1712"/>
                  </a:lnTo>
                  <a:lnTo>
                    <a:pt x="0" y="1750"/>
                  </a:lnTo>
                  <a:lnTo>
                    <a:pt x="2" y="1790"/>
                  </a:lnTo>
                  <a:lnTo>
                    <a:pt x="6" y="1828"/>
                  </a:lnTo>
                  <a:lnTo>
                    <a:pt x="10" y="1868"/>
                  </a:lnTo>
                  <a:lnTo>
                    <a:pt x="20" y="1904"/>
                  </a:lnTo>
                  <a:lnTo>
                    <a:pt x="30" y="1942"/>
                  </a:lnTo>
                  <a:lnTo>
                    <a:pt x="42" y="1978"/>
                  </a:lnTo>
                  <a:lnTo>
                    <a:pt x="58" y="2014"/>
                  </a:lnTo>
                  <a:lnTo>
                    <a:pt x="76" y="2048"/>
                  </a:lnTo>
                  <a:lnTo>
                    <a:pt x="94" y="2080"/>
                  </a:lnTo>
                  <a:lnTo>
                    <a:pt x="116" y="2112"/>
                  </a:lnTo>
                  <a:lnTo>
                    <a:pt x="138" y="2142"/>
                  </a:lnTo>
                  <a:lnTo>
                    <a:pt x="164" y="2170"/>
                  </a:lnTo>
                  <a:lnTo>
                    <a:pt x="190" y="2196"/>
                  </a:lnTo>
                  <a:lnTo>
                    <a:pt x="220" y="2220"/>
                  </a:lnTo>
                  <a:lnTo>
                    <a:pt x="250" y="2242"/>
                  </a:lnTo>
                  <a:lnTo>
                    <a:pt x="282" y="2262"/>
                  </a:lnTo>
                  <a:lnTo>
                    <a:pt x="314" y="2280"/>
                  </a:lnTo>
                  <a:lnTo>
                    <a:pt x="350" y="2294"/>
                  </a:lnTo>
                  <a:lnTo>
                    <a:pt x="386" y="2308"/>
                  </a:lnTo>
                  <a:lnTo>
                    <a:pt x="424" y="2316"/>
                  </a:lnTo>
                  <a:lnTo>
                    <a:pt x="462" y="2324"/>
                  </a:lnTo>
                  <a:lnTo>
                    <a:pt x="502" y="2326"/>
                  </a:lnTo>
                  <a:lnTo>
                    <a:pt x="544" y="2326"/>
                  </a:lnTo>
                  <a:lnTo>
                    <a:pt x="544" y="2326"/>
                  </a:lnTo>
                  <a:lnTo>
                    <a:pt x="552" y="2378"/>
                  </a:lnTo>
                  <a:lnTo>
                    <a:pt x="566" y="2426"/>
                  </a:lnTo>
                  <a:lnTo>
                    <a:pt x="580" y="2472"/>
                  </a:lnTo>
                  <a:lnTo>
                    <a:pt x="600" y="2518"/>
                  </a:lnTo>
                  <a:lnTo>
                    <a:pt x="622" y="2560"/>
                  </a:lnTo>
                  <a:lnTo>
                    <a:pt x="646" y="2600"/>
                  </a:lnTo>
                  <a:lnTo>
                    <a:pt x="674" y="2638"/>
                  </a:lnTo>
                  <a:lnTo>
                    <a:pt x="704" y="2672"/>
                  </a:lnTo>
                  <a:lnTo>
                    <a:pt x="736" y="2704"/>
                  </a:lnTo>
                  <a:lnTo>
                    <a:pt x="772" y="2732"/>
                  </a:lnTo>
                  <a:lnTo>
                    <a:pt x="808" y="2756"/>
                  </a:lnTo>
                  <a:lnTo>
                    <a:pt x="846" y="2776"/>
                  </a:lnTo>
                  <a:lnTo>
                    <a:pt x="886" y="2792"/>
                  </a:lnTo>
                  <a:lnTo>
                    <a:pt x="928" y="2804"/>
                  </a:lnTo>
                  <a:lnTo>
                    <a:pt x="948" y="2808"/>
                  </a:lnTo>
                  <a:lnTo>
                    <a:pt x="970" y="2810"/>
                  </a:lnTo>
                  <a:lnTo>
                    <a:pt x="992" y="2812"/>
                  </a:lnTo>
                  <a:lnTo>
                    <a:pt x="1014" y="2814"/>
                  </a:lnTo>
                  <a:lnTo>
                    <a:pt x="1014" y="2814"/>
                  </a:lnTo>
                  <a:lnTo>
                    <a:pt x="1038" y="2812"/>
                  </a:lnTo>
                  <a:lnTo>
                    <a:pt x="1062" y="2810"/>
                  </a:lnTo>
                  <a:lnTo>
                    <a:pt x="1086" y="2806"/>
                  </a:lnTo>
                  <a:lnTo>
                    <a:pt x="1110" y="2802"/>
                  </a:lnTo>
                  <a:lnTo>
                    <a:pt x="1134" y="2794"/>
                  </a:lnTo>
                  <a:lnTo>
                    <a:pt x="1156" y="2788"/>
                  </a:lnTo>
                  <a:lnTo>
                    <a:pt x="1178" y="2778"/>
                  </a:lnTo>
                  <a:lnTo>
                    <a:pt x="1200" y="2768"/>
                  </a:lnTo>
                  <a:lnTo>
                    <a:pt x="1220" y="2756"/>
                  </a:lnTo>
                  <a:lnTo>
                    <a:pt x="1242" y="2742"/>
                  </a:lnTo>
                  <a:lnTo>
                    <a:pt x="1262" y="2728"/>
                  </a:lnTo>
                  <a:lnTo>
                    <a:pt x="1280" y="2714"/>
                  </a:lnTo>
                  <a:lnTo>
                    <a:pt x="1300" y="2698"/>
                  </a:lnTo>
                  <a:lnTo>
                    <a:pt x="1318" y="2680"/>
                  </a:lnTo>
                  <a:lnTo>
                    <a:pt x="1334" y="2662"/>
                  </a:lnTo>
                  <a:lnTo>
                    <a:pt x="1352" y="2642"/>
                  </a:lnTo>
                  <a:lnTo>
                    <a:pt x="1382" y="2600"/>
                  </a:lnTo>
                  <a:lnTo>
                    <a:pt x="1410" y="2556"/>
                  </a:lnTo>
                  <a:lnTo>
                    <a:pt x="1434" y="2508"/>
                  </a:lnTo>
                  <a:lnTo>
                    <a:pt x="1454" y="2456"/>
                  </a:lnTo>
                  <a:lnTo>
                    <a:pt x="1470" y="2402"/>
                  </a:lnTo>
                  <a:lnTo>
                    <a:pt x="1482" y="2346"/>
                  </a:lnTo>
                  <a:lnTo>
                    <a:pt x="1486" y="2318"/>
                  </a:lnTo>
                  <a:lnTo>
                    <a:pt x="1488" y="2288"/>
                  </a:lnTo>
                  <a:lnTo>
                    <a:pt x="1490" y="2258"/>
                  </a:lnTo>
                  <a:lnTo>
                    <a:pt x="1492" y="2228"/>
                  </a:lnTo>
                  <a:lnTo>
                    <a:pt x="1492" y="2100"/>
                  </a:lnTo>
                  <a:lnTo>
                    <a:pt x="1492" y="584"/>
                  </a:lnTo>
                  <a:lnTo>
                    <a:pt x="1492" y="584"/>
                  </a:lnTo>
                  <a:lnTo>
                    <a:pt x="1490" y="538"/>
                  </a:lnTo>
                  <a:lnTo>
                    <a:pt x="1486" y="494"/>
                  </a:lnTo>
                  <a:lnTo>
                    <a:pt x="1478" y="450"/>
                  </a:lnTo>
                  <a:lnTo>
                    <a:pt x="1468" y="406"/>
                  </a:lnTo>
                  <a:lnTo>
                    <a:pt x="1456" y="364"/>
                  </a:lnTo>
                  <a:lnTo>
                    <a:pt x="1442" y="324"/>
                  </a:lnTo>
                  <a:lnTo>
                    <a:pt x="1424" y="286"/>
                  </a:lnTo>
                  <a:lnTo>
                    <a:pt x="1404" y="250"/>
                  </a:lnTo>
                  <a:lnTo>
                    <a:pt x="1384" y="216"/>
                  </a:lnTo>
                  <a:lnTo>
                    <a:pt x="1360" y="182"/>
                  </a:lnTo>
                  <a:lnTo>
                    <a:pt x="1334" y="152"/>
                  </a:lnTo>
                  <a:lnTo>
                    <a:pt x="1308" y="124"/>
                  </a:lnTo>
                  <a:lnTo>
                    <a:pt x="1278" y="100"/>
                  </a:lnTo>
                  <a:lnTo>
                    <a:pt x="1248" y="76"/>
                  </a:lnTo>
                  <a:lnTo>
                    <a:pt x="1216" y="56"/>
                  </a:lnTo>
                  <a:lnTo>
                    <a:pt x="1184" y="38"/>
                  </a:lnTo>
                  <a:lnTo>
                    <a:pt x="1184" y="38"/>
                  </a:lnTo>
                  <a:lnTo>
                    <a:pt x="1156" y="28"/>
                  </a:lnTo>
                  <a:lnTo>
                    <a:pt x="1130" y="18"/>
                  </a:lnTo>
                  <a:lnTo>
                    <a:pt x="1102" y="10"/>
                  </a:lnTo>
                  <a:lnTo>
                    <a:pt x="1076" y="6"/>
                  </a:lnTo>
                  <a:lnTo>
                    <a:pt x="1048" y="2"/>
                  </a:lnTo>
                  <a:lnTo>
                    <a:pt x="1022" y="0"/>
                  </a:lnTo>
                  <a:lnTo>
                    <a:pt x="996" y="0"/>
                  </a:lnTo>
                  <a:lnTo>
                    <a:pt x="970" y="2"/>
                  </a:lnTo>
                  <a:lnTo>
                    <a:pt x="944" y="6"/>
                  </a:lnTo>
                  <a:lnTo>
                    <a:pt x="918" y="12"/>
                  </a:lnTo>
                  <a:lnTo>
                    <a:pt x="892" y="20"/>
                  </a:lnTo>
                  <a:lnTo>
                    <a:pt x="868" y="28"/>
                  </a:lnTo>
                  <a:lnTo>
                    <a:pt x="844" y="38"/>
                  </a:lnTo>
                  <a:lnTo>
                    <a:pt x="820" y="50"/>
                  </a:lnTo>
                  <a:lnTo>
                    <a:pt x="796" y="64"/>
                  </a:lnTo>
                  <a:lnTo>
                    <a:pt x="774" y="80"/>
                  </a:lnTo>
                  <a:lnTo>
                    <a:pt x="752" y="96"/>
                  </a:lnTo>
                  <a:lnTo>
                    <a:pt x="732" y="114"/>
                  </a:lnTo>
                  <a:lnTo>
                    <a:pt x="712" y="134"/>
                  </a:lnTo>
                  <a:lnTo>
                    <a:pt x="692" y="154"/>
                  </a:lnTo>
                  <a:lnTo>
                    <a:pt x="674" y="176"/>
                  </a:lnTo>
                  <a:lnTo>
                    <a:pt x="656" y="198"/>
                  </a:lnTo>
                  <a:lnTo>
                    <a:pt x="640" y="224"/>
                  </a:lnTo>
                  <a:lnTo>
                    <a:pt x="624" y="248"/>
                  </a:lnTo>
                  <a:lnTo>
                    <a:pt x="610" y="274"/>
                  </a:lnTo>
                  <a:lnTo>
                    <a:pt x="596" y="302"/>
                  </a:lnTo>
                  <a:lnTo>
                    <a:pt x="584" y="330"/>
                  </a:lnTo>
                  <a:lnTo>
                    <a:pt x="574" y="360"/>
                  </a:lnTo>
                  <a:lnTo>
                    <a:pt x="564" y="390"/>
                  </a:lnTo>
                  <a:lnTo>
                    <a:pt x="556" y="422"/>
                  </a:lnTo>
                  <a:lnTo>
                    <a:pt x="550" y="454"/>
                  </a:lnTo>
                  <a:lnTo>
                    <a:pt x="544" y="486"/>
                  </a:lnTo>
                  <a:close/>
                  <a:moveTo>
                    <a:pt x="1350" y="584"/>
                  </a:moveTo>
                  <a:lnTo>
                    <a:pt x="1350" y="1362"/>
                  </a:lnTo>
                  <a:lnTo>
                    <a:pt x="782" y="1362"/>
                  </a:lnTo>
                  <a:lnTo>
                    <a:pt x="782" y="1362"/>
                  </a:lnTo>
                  <a:lnTo>
                    <a:pt x="772" y="1342"/>
                  </a:lnTo>
                  <a:lnTo>
                    <a:pt x="758" y="1324"/>
                  </a:lnTo>
                  <a:lnTo>
                    <a:pt x="742" y="1308"/>
                  </a:lnTo>
                  <a:lnTo>
                    <a:pt x="724" y="1298"/>
                  </a:lnTo>
                  <a:lnTo>
                    <a:pt x="706" y="1290"/>
                  </a:lnTo>
                  <a:lnTo>
                    <a:pt x="686" y="1286"/>
                  </a:lnTo>
                  <a:lnTo>
                    <a:pt x="666" y="1286"/>
                  </a:lnTo>
                  <a:lnTo>
                    <a:pt x="646" y="1288"/>
                  </a:lnTo>
                  <a:lnTo>
                    <a:pt x="626" y="1292"/>
                  </a:lnTo>
                  <a:lnTo>
                    <a:pt x="608" y="1300"/>
                  </a:lnTo>
                  <a:lnTo>
                    <a:pt x="592" y="1312"/>
                  </a:lnTo>
                  <a:lnTo>
                    <a:pt x="576" y="1326"/>
                  </a:lnTo>
                  <a:lnTo>
                    <a:pt x="564" y="1342"/>
                  </a:lnTo>
                  <a:lnTo>
                    <a:pt x="554" y="1362"/>
                  </a:lnTo>
                  <a:lnTo>
                    <a:pt x="548" y="1382"/>
                  </a:lnTo>
                  <a:lnTo>
                    <a:pt x="546" y="1406"/>
                  </a:lnTo>
                  <a:lnTo>
                    <a:pt x="546" y="1406"/>
                  </a:lnTo>
                  <a:lnTo>
                    <a:pt x="548" y="1430"/>
                  </a:lnTo>
                  <a:lnTo>
                    <a:pt x="554" y="1452"/>
                  </a:lnTo>
                  <a:lnTo>
                    <a:pt x="564" y="1472"/>
                  </a:lnTo>
                  <a:lnTo>
                    <a:pt x="576" y="1488"/>
                  </a:lnTo>
                  <a:lnTo>
                    <a:pt x="592" y="1502"/>
                  </a:lnTo>
                  <a:lnTo>
                    <a:pt x="608" y="1512"/>
                  </a:lnTo>
                  <a:lnTo>
                    <a:pt x="626" y="1520"/>
                  </a:lnTo>
                  <a:lnTo>
                    <a:pt x="646" y="1526"/>
                  </a:lnTo>
                  <a:lnTo>
                    <a:pt x="666" y="1528"/>
                  </a:lnTo>
                  <a:lnTo>
                    <a:pt x="686" y="1528"/>
                  </a:lnTo>
                  <a:lnTo>
                    <a:pt x="706" y="1524"/>
                  </a:lnTo>
                  <a:lnTo>
                    <a:pt x="724" y="1516"/>
                  </a:lnTo>
                  <a:lnTo>
                    <a:pt x="742" y="1504"/>
                  </a:lnTo>
                  <a:lnTo>
                    <a:pt x="758" y="1490"/>
                  </a:lnTo>
                  <a:lnTo>
                    <a:pt x="772" y="1472"/>
                  </a:lnTo>
                  <a:lnTo>
                    <a:pt x="782" y="1450"/>
                  </a:lnTo>
                  <a:lnTo>
                    <a:pt x="1350" y="1450"/>
                  </a:lnTo>
                  <a:lnTo>
                    <a:pt x="1350" y="1816"/>
                  </a:lnTo>
                  <a:lnTo>
                    <a:pt x="1350" y="2100"/>
                  </a:lnTo>
                  <a:lnTo>
                    <a:pt x="1144" y="2100"/>
                  </a:lnTo>
                  <a:lnTo>
                    <a:pt x="1144" y="2100"/>
                  </a:lnTo>
                  <a:lnTo>
                    <a:pt x="1136" y="2084"/>
                  </a:lnTo>
                  <a:lnTo>
                    <a:pt x="1126" y="2070"/>
                  </a:lnTo>
                  <a:lnTo>
                    <a:pt x="1114" y="2056"/>
                  </a:lnTo>
                  <a:lnTo>
                    <a:pt x="1100" y="2044"/>
                  </a:lnTo>
                  <a:lnTo>
                    <a:pt x="1084" y="2036"/>
                  </a:lnTo>
                  <a:lnTo>
                    <a:pt x="1068" y="2028"/>
                  </a:lnTo>
                  <a:lnTo>
                    <a:pt x="1050" y="2024"/>
                  </a:lnTo>
                  <a:lnTo>
                    <a:pt x="1030" y="2022"/>
                  </a:lnTo>
                  <a:lnTo>
                    <a:pt x="1030" y="2022"/>
                  </a:lnTo>
                  <a:lnTo>
                    <a:pt x="1018" y="2024"/>
                  </a:lnTo>
                  <a:lnTo>
                    <a:pt x="1006" y="2026"/>
                  </a:lnTo>
                  <a:lnTo>
                    <a:pt x="994" y="2028"/>
                  </a:lnTo>
                  <a:lnTo>
                    <a:pt x="982" y="2032"/>
                  </a:lnTo>
                  <a:lnTo>
                    <a:pt x="962" y="2044"/>
                  </a:lnTo>
                  <a:lnTo>
                    <a:pt x="944" y="2058"/>
                  </a:lnTo>
                  <a:lnTo>
                    <a:pt x="930" y="2076"/>
                  </a:lnTo>
                  <a:lnTo>
                    <a:pt x="918" y="2098"/>
                  </a:lnTo>
                  <a:lnTo>
                    <a:pt x="914" y="2108"/>
                  </a:lnTo>
                  <a:lnTo>
                    <a:pt x="910" y="2120"/>
                  </a:lnTo>
                  <a:lnTo>
                    <a:pt x="910" y="2132"/>
                  </a:lnTo>
                  <a:lnTo>
                    <a:pt x="908" y="2144"/>
                  </a:lnTo>
                  <a:lnTo>
                    <a:pt x="908" y="2144"/>
                  </a:lnTo>
                  <a:lnTo>
                    <a:pt x="910" y="2168"/>
                  </a:lnTo>
                  <a:lnTo>
                    <a:pt x="916" y="2190"/>
                  </a:lnTo>
                  <a:lnTo>
                    <a:pt x="926" y="2210"/>
                  </a:lnTo>
                  <a:lnTo>
                    <a:pt x="938" y="2226"/>
                  </a:lnTo>
                  <a:lnTo>
                    <a:pt x="954" y="2240"/>
                  </a:lnTo>
                  <a:lnTo>
                    <a:pt x="970" y="2250"/>
                  </a:lnTo>
                  <a:lnTo>
                    <a:pt x="988" y="2258"/>
                  </a:lnTo>
                  <a:lnTo>
                    <a:pt x="1008" y="2264"/>
                  </a:lnTo>
                  <a:lnTo>
                    <a:pt x="1028" y="2266"/>
                  </a:lnTo>
                  <a:lnTo>
                    <a:pt x="1048" y="2266"/>
                  </a:lnTo>
                  <a:lnTo>
                    <a:pt x="1068" y="2262"/>
                  </a:lnTo>
                  <a:lnTo>
                    <a:pt x="1086" y="2254"/>
                  </a:lnTo>
                  <a:lnTo>
                    <a:pt x="1104" y="2242"/>
                  </a:lnTo>
                  <a:lnTo>
                    <a:pt x="1120" y="2228"/>
                  </a:lnTo>
                  <a:lnTo>
                    <a:pt x="1134" y="2210"/>
                  </a:lnTo>
                  <a:lnTo>
                    <a:pt x="1144" y="2188"/>
                  </a:lnTo>
                  <a:lnTo>
                    <a:pt x="1350" y="2188"/>
                  </a:lnTo>
                  <a:lnTo>
                    <a:pt x="1350" y="2228"/>
                  </a:lnTo>
                  <a:lnTo>
                    <a:pt x="1350" y="2228"/>
                  </a:lnTo>
                  <a:lnTo>
                    <a:pt x="1350" y="2274"/>
                  </a:lnTo>
                  <a:lnTo>
                    <a:pt x="1344" y="2318"/>
                  </a:lnTo>
                  <a:lnTo>
                    <a:pt x="1336" y="2360"/>
                  </a:lnTo>
                  <a:lnTo>
                    <a:pt x="1324" y="2402"/>
                  </a:lnTo>
                  <a:lnTo>
                    <a:pt x="1310" y="2440"/>
                  </a:lnTo>
                  <a:lnTo>
                    <a:pt x="1294" y="2476"/>
                  </a:lnTo>
                  <a:lnTo>
                    <a:pt x="1274" y="2512"/>
                  </a:lnTo>
                  <a:lnTo>
                    <a:pt x="1252" y="2542"/>
                  </a:lnTo>
                  <a:lnTo>
                    <a:pt x="1228" y="2572"/>
                  </a:lnTo>
                  <a:lnTo>
                    <a:pt x="1202" y="2596"/>
                  </a:lnTo>
                  <a:lnTo>
                    <a:pt x="1174" y="2620"/>
                  </a:lnTo>
                  <a:lnTo>
                    <a:pt x="1144" y="2638"/>
                  </a:lnTo>
                  <a:lnTo>
                    <a:pt x="1114" y="2652"/>
                  </a:lnTo>
                  <a:lnTo>
                    <a:pt x="1082" y="2664"/>
                  </a:lnTo>
                  <a:lnTo>
                    <a:pt x="1048" y="2670"/>
                  </a:lnTo>
                  <a:lnTo>
                    <a:pt x="1014" y="2672"/>
                  </a:lnTo>
                  <a:lnTo>
                    <a:pt x="1014" y="2672"/>
                  </a:lnTo>
                  <a:lnTo>
                    <a:pt x="986" y="2672"/>
                  </a:lnTo>
                  <a:lnTo>
                    <a:pt x="958" y="2666"/>
                  </a:lnTo>
                  <a:lnTo>
                    <a:pt x="932" y="2660"/>
                  </a:lnTo>
                  <a:lnTo>
                    <a:pt x="906" y="2650"/>
                  </a:lnTo>
                  <a:lnTo>
                    <a:pt x="880" y="2636"/>
                  </a:lnTo>
                  <a:lnTo>
                    <a:pt x="856" y="2620"/>
                  </a:lnTo>
                  <a:lnTo>
                    <a:pt x="832" y="2602"/>
                  </a:lnTo>
                  <a:lnTo>
                    <a:pt x="812" y="2582"/>
                  </a:lnTo>
                  <a:lnTo>
                    <a:pt x="790" y="2560"/>
                  </a:lnTo>
                  <a:lnTo>
                    <a:pt x="772" y="2536"/>
                  </a:lnTo>
                  <a:lnTo>
                    <a:pt x="754" y="2510"/>
                  </a:lnTo>
                  <a:lnTo>
                    <a:pt x="738" y="2482"/>
                  </a:lnTo>
                  <a:lnTo>
                    <a:pt x="724" y="2452"/>
                  </a:lnTo>
                  <a:lnTo>
                    <a:pt x="712" y="2422"/>
                  </a:lnTo>
                  <a:lnTo>
                    <a:pt x="700" y="2390"/>
                  </a:lnTo>
                  <a:lnTo>
                    <a:pt x="692" y="2356"/>
                  </a:lnTo>
                  <a:lnTo>
                    <a:pt x="692" y="1798"/>
                  </a:lnTo>
                  <a:lnTo>
                    <a:pt x="942" y="1798"/>
                  </a:lnTo>
                  <a:lnTo>
                    <a:pt x="942" y="1798"/>
                  </a:lnTo>
                  <a:lnTo>
                    <a:pt x="950" y="1814"/>
                  </a:lnTo>
                  <a:lnTo>
                    <a:pt x="960" y="1828"/>
                  </a:lnTo>
                  <a:lnTo>
                    <a:pt x="972" y="1842"/>
                  </a:lnTo>
                  <a:lnTo>
                    <a:pt x="986" y="1854"/>
                  </a:lnTo>
                  <a:lnTo>
                    <a:pt x="1002" y="1862"/>
                  </a:lnTo>
                  <a:lnTo>
                    <a:pt x="1018" y="1870"/>
                  </a:lnTo>
                  <a:lnTo>
                    <a:pt x="1036" y="1874"/>
                  </a:lnTo>
                  <a:lnTo>
                    <a:pt x="1056" y="1876"/>
                  </a:lnTo>
                  <a:lnTo>
                    <a:pt x="1056" y="1876"/>
                  </a:lnTo>
                  <a:lnTo>
                    <a:pt x="1068" y="1874"/>
                  </a:lnTo>
                  <a:lnTo>
                    <a:pt x="1080" y="1872"/>
                  </a:lnTo>
                  <a:lnTo>
                    <a:pt x="1092" y="1870"/>
                  </a:lnTo>
                  <a:lnTo>
                    <a:pt x="1104" y="1866"/>
                  </a:lnTo>
                  <a:lnTo>
                    <a:pt x="1124" y="1854"/>
                  </a:lnTo>
                  <a:lnTo>
                    <a:pt x="1142" y="1840"/>
                  </a:lnTo>
                  <a:lnTo>
                    <a:pt x="1156" y="1822"/>
                  </a:lnTo>
                  <a:lnTo>
                    <a:pt x="1168" y="1800"/>
                  </a:lnTo>
                  <a:lnTo>
                    <a:pt x="1172" y="1790"/>
                  </a:lnTo>
                  <a:lnTo>
                    <a:pt x="1176" y="1778"/>
                  </a:lnTo>
                  <a:lnTo>
                    <a:pt x="1176" y="1766"/>
                  </a:lnTo>
                  <a:lnTo>
                    <a:pt x="1178" y="1754"/>
                  </a:lnTo>
                  <a:lnTo>
                    <a:pt x="1178" y="1754"/>
                  </a:lnTo>
                  <a:lnTo>
                    <a:pt x="1176" y="1740"/>
                  </a:lnTo>
                  <a:lnTo>
                    <a:pt x="1176" y="1728"/>
                  </a:lnTo>
                  <a:lnTo>
                    <a:pt x="1172" y="1718"/>
                  </a:lnTo>
                  <a:lnTo>
                    <a:pt x="1168" y="1706"/>
                  </a:lnTo>
                  <a:lnTo>
                    <a:pt x="1156" y="1686"/>
                  </a:lnTo>
                  <a:lnTo>
                    <a:pt x="1142" y="1668"/>
                  </a:lnTo>
                  <a:lnTo>
                    <a:pt x="1124" y="1652"/>
                  </a:lnTo>
                  <a:lnTo>
                    <a:pt x="1104" y="1642"/>
                  </a:lnTo>
                  <a:lnTo>
                    <a:pt x="1092" y="1636"/>
                  </a:lnTo>
                  <a:lnTo>
                    <a:pt x="1080" y="1634"/>
                  </a:lnTo>
                  <a:lnTo>
                    <a:pt x="1068" y="1632"/>
                  </a:lnTo>
                  <a:lnTo>
                    <a:pt x="1056" y="1632"/>
                  </a:lnTo>
                  <a:lnTo>
                    <a:pt x="1056" y="1632"/>
                  </a:lnTo>
                  <a:lnTo>
                    <a:pt x="1036" y="1632"/>
                  </a:lnTo>
                  <a:lnTo>
                    <a:pt x="1018" y="1638"/>
                  </a:lnTo>
                  <a:lnTo>
                    <a:pt x="1002" y="1644"/>
                  </a:lnTo>
                  <a:lnTo>
                    <a:pt x="986" y="1654"/>
                  </a:lnTo>
                  <a:lnTo>
                    <a:pt x="972" y="1664"/>
                  </a:lnTo>
                  <a:lnTo>
                    <a:pt x="960" y="1678"/>
                  </a:lnTo>
                  <a:lnTo>
                    <a:pt x="950" y="1694"/>
                  </a:lnTo>
                  <a:lnTo>
                    <a:pt x="942" y="1710"/>
                  </a:lnTo>
                  <a:lnTo>
                    <a:pt x="604" y="1710"/>
                  </a:lnTo>
                  <a:lnTo>
                    <a:pt x="604" y="2180"/>
                  </a:lnTo>
                  <a:lnTo>
                    <a:pt x="604" y="2180"/>
                  </a:lnTo>
                  <a:lnTo>
                    <a:pt x="580" y="2184"/>
                  </a:lnTo>
                  <a:lnTo>
                    <a:pt x="558" y="2186"/>
                  </a:lnTo>
                  <a:lnTo>
                    <a:pt x="536" y="2186"/>
                  </a:lnTo>
                  <a:lnTo>
                    <a:pt x="512" y="2186"/>
                  </a:lnTo>
                  <a:lnTo>
                    <a:pt x="490" y="2184"/>
                  </a:lnTo>
                  <a:lnTo>
                    <a:pt x="470" y="2182"/>
                  </a:lnTo>
                  <a:lnTo>
                    <a:pt x="448" y="2178"/>
                  </a:lnTo>
                  <a:lnTo>
                    <a:pt x="428" y="2172"/>
                  </a:lnTo>
                  <a:lnTo>
                    <a:pt x="406" y="2164"/>
                  </a:lnTo>
                  <a:lnTo>
                    <a:pt x="386" y="2156"/>
                  </a:lnTo>
                  <a:lnTo>
                    <a:pt x="368" y="2148"/>
                  </a:lnTo>
                  <a:lnTo>
                    <a:pt x="348" y="2138"/>
                  </a:lnTo>
                  <a:lnTo>
                    <a:pt x="330" y="2126"/>
                  </a:lnTo>
                  <a:lnTo>
                    <a:pt x="312" y="2114"/>
                  </a:lnTo>
                  <a:lnTo>
                    <a:pt x="280" y="2086"/>
                  </a:lnTo>
                  <a:lnTo>
                    <a:pt x="250" y="2054"/>
                  </a:lnTo>
                  <a:lnTo>
                    <a:pt x="222" y="2020"/>
                  </a:lnTo>
                  <a:lnTo>
                    <a:pt x="198" y="1984"/>
                  </a:lnTo>
                  <a:lnTo>
                    <a:pt x="178" y="1942"/>
                  </a:lnTo>
                  <a:lnTo>
                    <a:pt x="162" y="1900"/>
                  </a:lnTo>
                  <a:lnTo>
                    <a:pt x="152" y="1856"/>
                  </a:lnTo>
                  <a:lnTo>
                    <a:pt x="146" y="1832"/>
                  </a:lnTo>
                  <a:lnTo>
                    <a:pt x="144" y="1810"/>
                  </a:lnTo>
                  <a:lnTo>
                    <a:pt x="142" y="1786"/>
                  </a:lnTo>
                  <a:lnTo>
                    <a:pt x="142" y="1762"/>
                  </a:lnTo>
                  <a:lnTo>
                    <a:pt x="142" y="1762"/>
                  </a:lnTo>
                  <a:lnTo>
                    <a:pt x="142" y="1734"/>
                  </a:lnTo>
                  <a:lnTo>
                    <a:pt x="144" y="1706"/>
                  </a:lnTo>
                  <a:lnTo>
                    <a:pt x="148" y="1680"/>
                  </a:lnTo>
                  <a:lnTo>
                    <a:pt x="154" y="1654"/>
                  </a:lnTo>
                  <a:lnTo>
                    <a:pt x="162" y="1628"/>
                  </a:lnTo>
                  <a:lnTo>
                    <a:pt x="170" y="1604"/>
                  </a:lnTo>
                  <a:lnTo>
                    <a:pt x="178" y="1580"/>
                  </a:lnTo>
                  <a:lnTo>
                    <a:pt x="190" y="1556"/>
                  </a:lnTo>
                  <a:lnTo>
                    <a:pt x="202" y="1534"/>
                  </a:lnTo>
                  <a:lnTo>
                    <a:pt x="216" y="1512"/>
                  </a:lnTo>
                  <a:lnTo>
                    <a:pt x="230" y="1492"/>
                  </a:lnTo>
                  <a:lnTo>
                    <a:pt x="244" y="1474"/>
                  </a:lnTo>
                  <a:lnTo>
                    <a:pt x="262" y="1454"/>
                  </a:lnTo>
                  <a:lnTo>
                    <a:pt x="278" y="1438"/>
                  </a:lnTo>
                  <a:lnTo>
                    <a:pt x="296" y="1422"/>
                  </a:lnTo>
                  <a:lnTo>
                    <a:pt x="316" y="1406"/>
                  </a:lnTo>
                  <a:lnTo>
                    <a:pt x="316" y="1406"/>
                  </a:lnTo>
                  <a:lnTo>
                    <a:pt x="288" y="1384"/>
                  </a:lnTo>
                  <a:lnTo>
                    <a:pt x="260" y="1358"/>
                  </a:lnTo>
                  <a:lnTo>
                    <a:pt x="236" y="1330"/>
                  </a:lnTo>
                  <a:lnTo>
                    <a:pt x="214" y="1298"/>
                  </a:lnTo>
                  <a:lnTo>
                    <a:pt x="194" y="1264"/>
                  </a:lnTo>
                  <a:lnTo>
                    <a:pt x="176" y="1228"/>
                  </a:lnTo>
                  <a:lnTo>
                    <a:pt x="162" y="1190"/>
                  </a:lnTo>
                  <a:lnTo>
                    <a:pt x="152" y="1150"/>
                  </a:lnTo>
                  <a:lnTo>
                    <a:pt x="330" y="1150"/>
                  </a:lnTo>
                  <a:lnTo>
                    <a:pt x="330" y="1762"/>
                  </a:lnTo>
                  <a:lnTo>
                    <a:pt x="330" y="1762"/>
                  </a:lnTo>
                  <a:lnTo>
                    <a:pt x="308" y="1772"/>
                  </a:lnTo>
                  <a:lnTo>
                    <a:pt x="290" y="1786"/>
                  </a:lnTo>
                  <a:lnTo>
                    <a:pt x="276" y="1802"/>
                  </a:lnTo>
                  <a:lnTo>
                    <a:pt x="266" y="1820"/>
                  </a:lnTo>
                  <a:lnTo>
                    <a:pt x="258" y="1838"/>
                  </a:lnTo>
                  <a:lnTo>
                    <a:pt x="254" y="1858"/>
                  </a:lnTo>
                  <a:lnTo>
                    <a:pt x="252" y="1878"/>
                  </a:lnTo>
                  <a:lnTo>
                    <a:pt x="254" y="1898"/>
                  </a:lnTo>
                  <a:lnTo>
                    <a:pt x="260" y="1918"/>
                  </a:lnTo>
                  <a:lnTo>
                    <a:pt x="268" y="1936"/>
                  </a:lnTo>
                  <a:lnTo>
                    <a:pt x="280" y="1952"/>
                  </a:lnTo>
                  <a:lnTo>
                    <a:pt x="292" y="1968"/>
                  </a:lnTo>
                  <a:lnTo>
                    <a:pt x="310" y="1980"/>
                  </a:lnTo>
                  <a:lnTo>
                    <a:pt x="328" y="1990"/>
                  </a:lnTo>
                  <a:lnTo>
                    <a:pt x="350" y="1996"/>
                  </a:lnTo>
                  <a:lnTo>
                    <a:pt x="374" y="1998"/>
                  </a:lnTo>
                  <a:lnTo>
                    <a:pt x="374" y="1998"/>
                  </a:lnTo>
                  <a:lnTo>
                    <a:pt x="398" y="1996"/>
                  </a:lnTo>
                  <a:lnTo>
                    <a:pt x="420" y="1990"/>
                  </a:lnTo>
                  <a:lnTo>
                    <a:pt x="438" y="1980"/>
                  </a:lnTo>
                  <a:lnTo>
                    <a:pt x="456" y="1968"/>
                  </a:lnTo>
                  <a:lnTo>
                    <a:pt x="470" y="1952"/>
                  </a:lnTo>
                  <a:lnTo>
                    <a:pt x="480" y="1936"/>
                  </a:lnTo>
                  <a:lnTo>
                    <a:pt x="488" y="1918"/>
                  </a:lnTo>
                  <a:lnTo>
                    <a:pt x="494" y="1898"/>
                  </a:lnTo>
                  <a:lnTo>
                    <a:pt x="496" y="1878"/>
                  </a:lnTo>
                  <a:lnTo>
                    <a:pt x="494" y="1858"/>
                  </a:lnTo>
                  <a:lnTo>
                    <a:pt x="490" y="1838"/>
                  </a:lnTo>
                  <a:lnTo>
                    <a:pt x="482" y="1820"/>
                  </a:lnTo>
                  <a:lnTo>
                    <a:pt x="472" y="1802"/>
                  </a:lnTo>
                  <a:lnTo>
                    <a:pt x="458" y="1786"/>
                  </a:lnTo>
                  <a:lnTo>
                    <a:pt x="440" y="1772"/>
                  </a:lnTo>
                  <a:lnTo>
                    <a:pt x="418" y="1762"/>
                  </a:lnTo>
                  <a:lnTo>
                    <a:pt x="418" y="1150"/>
                  </a:lnTo>
                  <a:lnTo>
                    <a:pt x="1026" y="1150"/>
                  </a:lnTo>
                  <a:lnTo>
                    <a:pt x="1026" y="1150"/>
                  </a:lnTo>
                  <a:lnTo>
                    <a:pt x="1036" y="1172"/>
                  </a:lnTo>
                  <a:lnTo>
                    <a:pt x="1050" y="1190"/>
                  </a:lnTo>
                  <a:lnTo>
                    <a:pt x="1066" y="1204"/>
                  </a:lnTo>
                  <a:lnTo>
                    <a:pt x="1084" y="1214"/>
                  </a:lnTo>
                  <a:lnTo>
                    <a:pt x="1102" y="1222"/>
                  </a:lnTo>
                  <a:lnTo>
                    <a:pt x="1122" y="1226"/>
                  </a:lnTo>
                  <a:lnTo>
                    <a:pt x="1142" y="1228"/>
                  </a:lnTo>
                  <a:lnTo>
                    <a:pt x="1162" y="1226"/>
                  </a:lnTo>
                  <a:lnTo>
                    <a:pt x="1182" y="1220"/>
                  </a:lnTo>
                  <a:lnTo>
                    <a:pt x="1200" y="1212"/>
                  </a:lnTo>
                  <a:lnTo>
                    <a:pt x="1216" y="1200"/>
                  </a:lnTo>
                  <a:lnTo>
                    <a:pt x="1232" y="1188"/>
                  </a:lnTo>
                  <a:lnTo>
                    <a:pt x="1244" y="1170"/>
                  </a:lnTo>
                  <a:lnTo>
                    <a:pt x="1254" y="1152"/>
                  </a:lnTo>
                  <a:lnTo>
                    <a:pt x="1260" y="1130"/>
                  </a:lnTo>
                  <a:lnTo>
                    <a:pt x="1262" y="1106"/>
                  </a:lnTo>
                  <a:lnTo>
                    <a:pt x="1262" y="1106"/>
                  </a:lnTo>
                  <a:lnTo>
                    <a:pt x="1260" y="1086"/>
                  </a:lnTo>
                  <a:lnTo>
                    <a:pt x="1256" y="1068"/>
                  </a:lnTo>
                  <a:lnTo>
                    <a:pt x="1248" y="1052"/>
                  </a:lnTo>
                  <a:lnTo>
                    <a:pt x="1240" y="1036"/>
                  </a:lnTo>
                  <a:lnTo>
                    <a:pt x="1228" y="1022"/>
                  </a:lnTo>
                  <a:lnTo>
                    <a:pt x="1216" y="1010"/>
                  </a:lnTo>
                  <a:lnTo>
                    <a:pt x="1200" y="1000"/>
                  </a:lnTo>
                  <a:lnTo>
                    <a:pt x="1184" y="992"/>
                  </a:lnTo>
                  <a:lnTo>
                    <a:pt x="1184" y="202"/>
                  </a:lnTo>
                  <a:lnTo>
                    <a:pt x="1184" y="202"/>
                  </a:lnTo>
                  <a:lnTo>
                    <a:pt x="1202" y="216"/>
                  </a:lnTo>
                  <a:lnTo>
                    <a:pt x="1220" y="234"/>
                  </a:lnTo>
                  <a:lnTo>
                    <a:pt x="1236" y="252"/>
                  </a:lnTo>
                  <a:lnTo>
                    <a:pt x="1252" y="272"/>
                  </a:lnTo>
                  <a:lnTo>
                    <a:pt x="1266" y="292"/>
                  </a:lnTo>
                  <a:lnTo>
                    <a:pt x="1280" y="314"/>
                  </a:lnTo>
                  <a:lnTo>
                    <a:pt x="1294" y="336"/>
                  </a:lnTo>
                  <a:lnTo>
                    <a:pt x="1304" y="360"/>
                  </a:lnTo>
                  <a:lnTo>
                    <a:pt x="1316" y="386"/>
                  </a:lnTo>
                  <a:lnTo>
                    <a:pt x="1324" y="412"/>
                  </a:lnTo>
                  <a:lnTo>
                    <a:pt x="1332" y="440"/>
                  </a:lnTo>
                  <a:lnTo>
                    <a:pt x="1338" y="466"/>
                  </a:lnTo>
                  <a:lnTo>
                    <a:pt x="1344" y="496"/>
                  </a:lnTo>
                  <a:lnTo>
                    <a:pt x="1348" y="524"/>
                  </a:lnTo>
                  <a:lnTo>
                    <a:pt x="1350" y="554"/>
                  </a:lnTo>
                  <a:lnTo>
                    <a:pt x="1350" y="584"/>
                  </a:lnTo>
                  <a:close/>
                  <a:moveTo>
                    <a:pt x="1096" y="624"/>
                  </a:moveTo>
                  <a:lnTo>
                    <a:pt x="1096" y="992"/>
                  </a:lnTo>
                  <a:lnTo>
                    <a:pt x="1096" y="992"/>
                  </a:lnTo>
                  <a:lnTo>
                    <a:pt x="1084" y="998"/>
                  </a:lnTo>
                  <a:lnTo>
                    <a:pt x="1074" y="1004"/>
                  </a:lnTo>
                  <a:lnTo>
                    <a:pt x="1064" y="1012"/>
                  </a:lnTo>
                  <a:lnTo>
                    <a:pt x="1054" y="1020"/>
                  </a:lnTo>
                  <a:lnTo>
                    <a:pt x="1046" y="1030"/>
                  </a:lnTo>
                  <a:lnTo>
                    <a:pt x="1038" y="1040"/>
                  </a:lnTo>
                  <a:lnTo>
                    <a:pt x="1032" y="1050"/>
                  </a:lnTo>
                  <a:lnTo>
                    <a:pt x="1026" y="1062"/>
                  </a:lnTo>
                  <a:lnTo>
                    <a:pt x="822" y="1062"/>
                  </a:lnTo>
                  <a:lnTo>
                    <a:pt x="822" y="952"/>
                  </a:lnTo>
                  <a:lnTo>
                    <a:pt x="822" y="952"/>
                  </a:lnTo>
                  <a:lnTo>
                    <a:pt x="844" y="940"/>
                  </a:lnTo>
                  <a:lnTo>
                    <a:pt x="862" y="928"/>
                  </a:lnTo>
                  <a:lnTo>
                    <a:pt x="876" y="912"/>
                  </a:lnTo>
                  <a:lnTo>
                    <a:pt x="888" y="894"/>
                  </a:lnTo>
                  <a:lnTo>
                    <a:pt x="894" y="876"/>
                  </a:lnTo>
                  <a:lnTo>
                    <a:pt x="898" y="856"/>
                  </a:lnTo>
                  <a:lnTo>
                    <a:pt x="900" y="836"/>
                  </a:lnTo>
                  <a:lnTo>
                    <a:pt x="898" y="816"/>
                  </a:lnTo>
                  <a:lnTo>
                    <a:pt x="892" y="796"/>
                  </a:lnTo>
                  <a:lnTo>
                    <a:pt x="884" y="778"/>
                  </a:lnTo>
                  <a:lnTo>
                    <a:pt x="874" y="760"/>
                  </a:lnTo>
                  <a:lnTo>
                    <a:pt x="860" y="746"/>
                  </a:lnTo>
                  <a:lnTo>
                    <a:pt x="842" y="734"/>
                  </a:lnTo>
                  <a:lnTo>
                    <a:pt x="824" y="724"/>
                  </a:lnTo>
                  <a:lnTo>
                    <a:pt x="802" y="718"/>
                  </a:lnTo>
                  <a:lnTo>
                    <a:pt x="778" y="716"/>
                  </a:lnTo>
                  <a:lnTo>
                    <a:pt x="778" y="716"/>
                  </a:lnTo>
                  <a:lnTo>
                    <a:pt x="754" y="718"/>
                  </a:lnTo>
                  <a:lnTo>
                    <a:pt x="732" y="724"/>
                  </a:lnTo>
                  <a:lnTo>
                    <a:pt x="714" y="734"/>
                  </a:lnTo>
                  <a:lnTo>
                    <a:pt x="698" y="746"/>
                  </a:lnTo>
                  <a:lnTo>
                    <a:pt x="684" y="760"/>
                  </a:lnTo>
                  <a:lnTo>
                    <a:pt x="672" y="778"/>
                  </a:lnTo>
                  <a:lnTo>
                    <a:pt x="664" y="796"/>
                  </a:lnTo>
                  <a:lnTo>
                    <a:pt x="658" y="816"/>
                  </a:lnTo>
                  <a:lnTo>
                    <a:pt x="656" y="836"/>
                  </a:lnTo>
                  <a:lnTo>
                    <a:pt x="658" y="856"/>
                  </a:lnTo>
                  <a:lnTo>
                    <a:pt x="662" y="876"/>
                  </a:lnTo>
                  <a:lnTo>
                    <a:pt x="670" y="894"/>
                  </a:lnTo>
                  <a:lnTo>
                    <a:pt x="680" y="912"/>
                  </a:lnTo>
                  <a:lnTo>
                    <a:pt x="694" y="928"/>
                  </a:lnTo>
                  <a:lnTo>
                    <a:pt x="712" y="940"/>
                  </a:lnTo>
                  <a:lnTo>
                    <a:pt x="734" y="952"/>
                  </a:lnTo>
                  <a:lnTo>
                    <a:pt x="734" y="1062"/>
                  </a:lnTo>
                  <a:lnTo>
                    <a:pt x="142" y="1062"/>
                  </a:lnTo>
                  <a:lnTo>
                    <a:pt x="142" y="1062"/>
                  </a:lnTo>
                  <a:lnTo>
                    <a:pt x="142" y="1034"/>
                  </a:lnTo>
                  <a:lnTo>
                    <a:pt x="144" y="1004"/>
                  </a:lnTo>
                  <a:lnTo>
                    <a:pt x="148" y="978"/>
                  </a:lnTo>
                  <a:lnTo>
                    <a:pt x="152" y="950"/>
                  </a:lnTo>
                  <a:lnTo>
                    <a:pt x="160" y="924"/>
                  </a:lnTo>
                  <a:lnTo>
                    <a:pt x="168" y="898"/>
                  </a:lnTo>
                  <a:lnTo>
                    <a:pt x="176" y="874"/>
                  </a:lnTo>
                  <a:lnTo>
                    <a:pt x="188" y="852"/>
                  </a:lnTo>
                  <a:lnTo>
                    <a:pt x="200" y="828"/>
                  </a:lnTo>
                  <a:lnTo>
                    <a:pt x="212" y="806"/>
                  </a:lnTo>
                  <a:lnTo>
                    <a:pt x="228" y="786"/>
                  </a:lnTo>
                  <a:lnTo>
                    <a:pt x="242" y="766"/>
                  </a:lnTo>
                  <a:lnTo>
                    <a:pt x="258" y="748"/>
                  </a:lnTo>
                  <a:lnTo>
                    <a:pt x="276" y="730"/>
                  </a:lnTo>
                  <a:lnTo>
                    <a:pt x="294" y="714"/>
                  </a:lnTo>
                  <a:lnTo>
                    <a:pt x="314" y="700"/>
                  </a:lnTo>
                  <a:lnTo>
                    <a:pt x="334" y="686"/>
                  </a:lnTo>
                  <a:lnTo>
                    <a:pt x="354" y="674"/>
                  </a:lnTo>
                  <a:lnTo>
                    <a:pt x="376" y="662"/>
                  </a:lnTo>
                  <a:lnTo>
                    <a:pt x="398" y="654"/>
                  </a:lnTo>
                  <a:lnTo>
                    <a:pt x="420" y="646"/>
                  </a:lnTo>
                  <a:lnTo>
                    <a:pt x="442" y="638"/>
                  </a:lnTo>
                  <a:lnTo>
                    <a:pt x="466" y="632"/>
                  </a:lnTo>
                  <a:lnTo>
                    <a:pt x="490" y="630"/>
                  </a:lnTo>
                  <a:lnTo>
                    <a:pt x="512" y="628"/>
                  </a:lnTo>
                  <a:lnTo>
                    <a:pt x="536" y="626"/>
                  </a:lnTo>
                  <a:lnTo>
                    <a:pt x="562" y="628"/>
                  </a:lnTo>
                  <a:lnTo>
                    <a:pt x="586" y="630"/>
                  </a:lnTo>
                  <a:lnTo>
                    <a:pt x="610" y="636"/>
                  </a:lnTo>
                  <a:lnTo>
                    <a:pt x="634" y="642"/>
                  </a:lnTo>
                  <a:lnTo>
                    <a:pt x="658" y="650"/>
                  </a:lnTo>
                  <a:lnTo>
                    <a:pt x="682" y="660"/>
                  </a:lnTo>
                  <a:lnTo>
                    <a:pt x="682" y="660"/>
                  </a:lnTo>
                  <a:lnTo>
                    <a:pt x="680" y="630"/>
                  </a:lnTo>
                  <a:lnTo>
                    <a:pt x="678" y="602"/>
                  </a:lnTo>
                  <a:lnTo>
                    <a:pt x="678" y="574"/>
                  </a:lnTo>
                  <a:lnTo>
                    <a:pt x="678" y="546"/>
                  </a:lnTo>
                  <a:lnTo>
                    <a:pt x="682" y="518"/>
                  </a:lnTo>
                  <a:lnTo>
                    <a:pt x="684" y="490"/>
                  </a:lnTo>
                  <a:lnTo>
                    <a:pt x="690" y="464"/>
                  </a:lnTo>
                  <a:lnTo>
                    <a:pt x="696" y="438"/>
                  </a:lnTo>
                  <a:lnTo>
                    <a:pt x="704" y="412"/>
                  </a:lnTo>
                  <a:lnTo>
                    <a:pt x="712" y="388"/>
                  </a:lnTo>
                  <a:lnTo>
                    <a:pt x="722" y="364"/>
                  </a:lnTo>
                  <a:lnTo>
                    <a:pt x="732" y="342"/>
                  </a:lnTo>
                  <a:lnTo>
                    <a:pt x="744" y="320"/>
                  </a:lnTo>
                  <a:lnTo>
                    <a:pt x="756" y="300"/>
                  </a:lnTo>
                  <a:lnTo>
                    <a:pt x="770" y="280"/>
                  </a:lnTo>
                  <a:lnTo>
                    <a:pt x="784" y="260"/>
                  </a:lnTo>
                  <a:lnTo>
                    <a:pt x="800" y="242"/>
                  </a:lnTo>
                  <a:lnTo>
                    <a:pt x="816" y="226"/>
                  </a:lnTo>
                  <a:lnTo>
                    <a:pt x="832" y="212"/>
                  </a:lnTo>
                  <a:lnTo>
                    <a:pt x="850" y="198"/>
                  </a:lnTo>
                  <a:lnTo>
                    <a:pt x="868" y="184"/>
                  </a:lnTo>
                  <a:lnTo>
                    <a:pt x="886" y="174"/>
                  </a:lnTo>
                  <a:lnTo>
                    <a:pt x="904" y="164"/>
                  </a:lnTo>
                  <a:lnTo>
                    <a:pt x="924" y="156"/>
                  </a:lnTo>
                  <a:lnTo>
                    <a:pt x="944" y="150"/>
                  </a:lnTo>
                  <a:lnTo>
                    <a:pt x="966" y="146"/>
                  </a:lnTo>
                  <a:lnTo>
                    <a:pt x="986" y="142"/>
                  </a:lnTo>
                  <a:lnTo>
                    <a:pt x="1008" y="140"/>
                  </a:lnTo>
                  <a:lnTo>
                    <a:pt x="1030" y="142"/>
                  </a:lnTo>
                  <a:lnTo>
                    <a:pt x="1052" y="144"/>
                  </a:lnTo>
                  <a:lnTo>
                    <a:pt x="1074" y="148"/>
                  </a:lnTo>
                  <a:lnTo>
                    <a:pt x="1096" y="154"/>
                  </a:lnTo>
                  <a:lnTo>
                    <a:pt x="1096" y="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latin typeface="+mj-lt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45243B81-D1CF-1287-CDA0-51786AA70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295" y="2590800"/>
              <a:ext cx="1334411" cy="2520156"/>
            </a:xfrm>
            <a:custGeom>
              <a:avLst/>
              <a:gdLst>
                <a:gd name="T0" fmla="*/ 1216 w 1490"/>
                <a:gd name="T1" fmla="*/ 2260 h 2814"/>
                <a:gd name="T2" fmla="*/ 1438 w 1490"/>
                <a:gd name="T3" fmla="*/ 2008 h 2814"/>
                <a:gd name="T4" fmla="*/ 1484 w 1490"/>
                <a:gd name="T5" fmla="*/ 1668 h 2814"/>
                <a:gd name="T6" fmla="*/ 1400 w 1490"/>
                <a:gd name="T7" fmla="*/ 1370 h 2814"/>
                <a:gd name="T8" fmla="*/ 1490 w 1490"/>
                <a:gd name="T9" fmla="*/ 1024 h 2814"/>
                <a:gd name="T10" fmla="*/ 1426 w 1490"/>
                <a:gd name="T11" fmla="*/ 780 h 2814"/>
                <a:gd name="T12" fmla="*/ 1274 w 1490"/>
                <a:gd name="T13" fmla="*/ 596 h 2814"/>
                <a:gd name="T14" fmla="*/ 1058 w 1490"/>
                <a:gd name="T15" fmla="*/ 496 h 2814"/>
                <a:gd name="T16" fmla="*/ 888 w 1490"/>
                <a:gd name="T17" fmla="*/ 288 h 2814"/>
                <a:gd name="T18" fmla="*/ 644 w 1490"/>
                <a:gd name="T19" fmla="*/ 34 h 2814"/>
                <a:gd name="T20" fmla="*/ 316 w 1490"/>
                <a:gd name="T21" fmla="*/ 36 h 2814"/>
                <a:gd name="T22" fmla="*/ 62 w 1490"/>
                <a:gd name="T23" fmla="*/ 294 h 2814"/>
                <a:gd name="T24" fmla="*/ 0 w 1490"/>
                <a:gd name="T25" fmla="*/ 2228 h 2814"/>
                <a:gd name="T26" fmla="*/ 50 w 1490"/>
                <a:gd name="T27" fmla="*/ 2490 h 2814"/>
                <a:gd name="T28" fmla="*/ 180 w 1490"/>
                <a:gd name="T29" fmla="*/ 2686 h 2814"/>
                <a:gd name="T30" fmla="*/ 364 w 1490"/>
                <a:gd name="T31" fmla="*/ 2796 h 2814"/>
                <a:gd name="T32" fmla="*/ 564 w 1490"/>
                <a:gd name="T33" fmla="*/ 2804 h 2814"/>
                <a:gd name="T34" fmla="*/ 870 w 1490"/>
                <a:gd name="T35" fmla="*/ 2562 h 2814"/>
                <a:gd name="T36" fmla="*/ 710 w 1490"/>
                <a:gd name="T37" fmla="*/ 1450 h 2814"/>
                <a:gd name="T38" fmla="*/ 866 w 1490"/>
                <a:gd name="T39" fmla="*/ 1520 h 2814"/>
                <a:gd name="T40" fmla="*/ 944 w 1490"/>
                <a:gd name="T41" fmla="*/ 1382 h 2814"/>
                <a:gd name="T42" fmla="*/ 806 w 1490"/>
                <a:gd name="T43" fmla="*/ 1286 h 2814"/>
                <a:gd name="T44" fmla="*/ 348 w 1490"/>
                <a:gd name="T45" fmla="*/ 712 h 2814"/>
                <a:gd name="T46" fmla="*/ 484 w 1490"/>
                <a:gd name="T47" fmla="*/ 788 h 2814"/>
                <a:gd name="T48" fmla="*/ 584 w 1490"/>
                <a:gd name="T49" fmla="*/ 668 h 2814"/>
                <a:gd name="T50" fmla="*/ 464 w 1490"/>
                <a:gd name="T51" fmla="*/ 548 h 2814"/>
                <a:gd name="T52" fmla="*/ 140 w 1490"/>
                <a:gd name="T53" fmla="*/ 584 h 2814"/>
                <a:gd name="T54" fmla="*/ 240 w 1490"/>
                <a:gd name="T55" fmla="*/ 270 h 2814"/>
                <a:gd name="T56" fmla="*/ 478 w 1490"/>
                <a:gd name="T57" fmla="*/ 140 h 2814"/>
                <a:gd name="T58" fmla="*/ 702 w 1490"/>
                <a:gd name="T59" fmla="*/ 252 h 2814"/>
                <a:gd name="T60" fmla="*/ 550 w 1490"/>
                <a:gd name="T61" fmla="*/ 1016 h 2814"/>
                <a:gd name="T62" fmla="*/ 414 w 1490"/>
                <a:gd name="T63" fmla="*/ 940 h 2814"/>
                <a:gd name="T64" fmla="*/ 314 w 1490"/>
                <a:gd name="T65" fmla="*/ 1060 h 2814"/>
                <a:gd name="T66" fmla="*/ 434 w 1490"/>
                <a:gd name="T67" fmla="*/ 1182 h 2814"/>
                <a:gd name="T68" fmla="*/ 888 w 1490"/>
                <a:gd name="T69" fmla="*/ 1016 h 2814"/>
                <a:gd name="T70" fmla="*/ 1044 w 1490"/>
                <a:gd name="T71" fmla="*/ 636 h 2814"/>
                <a:gd name="T72" fmla="*/ 1242 w 1490"/>
                <a:gd name="T73" fmla="*/ 758 h 2814"/>
                <a:gd name="T74" fmla="*/ 1350 w 1490"/>
                <a:gd name="T75" fmla="*/ 1052 h 2814"/>
                <a:gd name="T76" fmla="*/ 1302 w 1490"/>
                <a:gd name="T77" fmla="*/ 1258 h 2814"/>
                <a:gd name="T78" fmla="*/ 1176 w 1490"/>
                <a:gd name="T79" fmla="*/ 1406 h 2814"/>
                <a:gd name="T80" fmla="*/ 1162 w 1490"/>
                <a:gd name="T81" fmla="*/ 1664 h 2814"/>
                <a:gd name="T82" fmla="*/ 1238 w 1490"/>
                <a:gd name="T83" fmla="*/ 958 h 2814"/>
                <a:gd name="T84" fmla="*/ 1186 w 1490"/>
                <a:gd name="T85" fmla="*/ 838 h 2814"/>
                <a:gd name="T86" fmla="*/ 1082 w 1490"/>
                <a:gd name="T87" fmla="*/ 822 h 2814"/>
                <a:gd name="T88" fmla="*/ 996 w 1490"/>
                <a:gd name="T89" fmla="*/ 938 h 2814"/>
                <a:gd name="T90" fmla="*/ 1074 w 1490"/>
                <a:gd name="T91" fmla="*/ 1052 h 2814"/>
                <a:gd name="T92" fmla="*/ 370 w 1490"/>
                <a:gd name="T93" fmla="*/ 1586 h 2814"/>
                <a:gd name="T94" fmla="*/ 232 w 1490"/>
                <a:gd name="T95" fmla="*/ 1684 h 2814"/>
                <a:gd name="T96" fmla="*/ 292 w 1490"/>
                <a:gd name="T97" fmla="*/ 1814 h 2814"/>
                <a:gd name="T98" fmla="*/ 212 w 1490"/>
                <a:gd name="T99" fmla="*/ 2500 h 2814"/>
                <a:gd name="T100" fmla="*/ 142 w 1490"/>
                <a:gd name="T101" fmla="*/ 2260 h 2814"/>
                <a:gd name="T102" fmla="*/ 454 w 1490"/>
                <a:gd name="T103" fmla="*/ 1774 h 2814"/>
                <a:gd name="T104" fmla="*/ 604 w 1490"/>
                <a:gd name="T105" fmla="*/ 1920 h 2814"/>
                <a:gd name="T106" fmla="*/ 648 w 1490"/>
                <a:gd name="T107" fmla="*/ 2080 h 2814"/>
                <a:gd name="T108" fmla="*/ 808 w 1490"/>
                <a:gd name="T109" fmla="*/ 2052 h 2814"/>
                <a:gd name="T110" fmla="*/ 798 w 1490"/>
                <a:gd name="T111" fmla="*/ 1886 h 2814"/>
                <a:gd name="T112" fmla="*/ 1340 w 1490"/>
                <a:gd name="T113" fmla="*/ 1864 h 2814"/>
                <a:gd name="T114" fmla="*/ 1232 w 1490"/>
                <a:gd name="T115" fmla="*/ 2066 h 2814"/>
                <a:gd name="T116" fmla="*/ 1050 w 1490"/>
                <a:gd name="T117" fmla="*/ 2176 h 2814"/>
                <a:gd name="T118" fmla="*/ 834 w 1490"/>
                <a:gd name="T119" fmla="*/ 2164 h 2814"/>
                <a:gd name="T120" fmla="*/ 802 w 1490"/>
                <a:gd name="T121" fmla="*/ 2350 h 2814"/>
                <a:gd name="T122" fmla="*/ 706 w 1490"/>
                <a:gd name="T123" fmla="*/ 2554 h 2814"/>
                <a:gd name="T124" fmla="*/ 546 w 1490"/>
                <a:gd name="T125" fmla="*/ 2664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0" h="2814">
                  <a:moveTo>
                    <a:pt x="948" y="2326"/>
                  </a:moveTo>
                  <a:lnTo>
                    <a:pt x="948" y="2326"/>
                  </a:lnTo>
                  <a:lnTo>
                    <a:pt x="990" y="2326"/>
                  </a:lnTo>
                  <a:lnTo>
                    <a:pt x="1032" y="2322"/>
                  </a:lnTo>
                  <a:lnTo>
                    <a:pt x="1072" y="2316"/>
                  </a:lnTo>
                  <a:lnTo>
                    <a:pt x="1110" y="2306"/>
                  </a:lnTo>
                  <a:lnTo>
                    <a:pt x="1146" y="2292"/>
                  </a:lnTo>
                  <a:lnTo>
                    <a:pt x="1182" y="2278"/>
                  </a:lnTo>
                  <a:lnTo>
                    <a:pt x="1216" y="2260"/>
                  </a:lnTo>
                  <a:lnTo>
                    <a:pt x="1248" y="2238"/>
                  </a:lnTo>
                  <a:lnTo>
                    <a:pt x="1278" y="2216"/>
                  </a:lnTo>
                  <a:lnTo>
                    <a:pt x="1306" y="2192"/>
                  </a:lnTo>
                  <a:lnTo>
                    <a:pt x="1334" y="2166"/>
                  </a:lnTo>
                  <a:lnTo>
                    <a:pt x="1358" y="2136"/>
                  </a:lnTo>
                  <a:lnTo>
                    <a:pt x="1380" y="2106"/>
                  </a:lnTo>
                  <a:lnTo>
                    <a:pt x="1402" y="2076"/>
                  </a:lnTo>
                  <a:lnTo>
                    <a:pt x="1420" y="2042"/>
                  </a:lnTo>
                  <a:lnTo>
                    <a:pt x="1438" y="2008"/>
                  </a:lnTo>
                  <a:lnTo>
                    <a:pt x="1452" y="1972"/>
                  </a:lnTo>
                  <a:lnTo>
                    <a:pt x="1464" y="1936"/>
                  </a:lnTo>
                  <a:lnTo>
                    <a:pt x="1474" y="1900"/>
                  </a:lnTo>
                  <a:lnTo>
                    <a:pt x="1482" y="1862"/>
                  </a:lnTo>
                  <a:lnTo>
                    <a:pt x="1488" y="1824"/>
                  </a:lnTo>
                  <a:lnTo>
                    <a:pt x="1490" y="1784"/>
                  </a:lnTo>
                  <a:lnTo>
                    <a:pt x="1490" y="1746"/>
                  </a:lnTo>
                  <a:lnTo>
                    <a:pt x="1488" y="1706"/>
                  </a:lnTo>
                  <a:lnTo>
                    <a:pt x="1484" y="1668"/>
                  </a:lnTo>
                  <a:lnTo>
                    <a:pt x="1476" y="1628"/>
                  </a:lnTo>
                  <a:lnTo>
                    <a:pt x="1466" y="1590"/>
                  </a:lnTo>
                  <a:lnTo>
                    <a:pt x="1454" y="1552"/>
                  </a:lnTo>
                  <a:lnTo>
                    <a:pt x="1438" y="1514"/>
                  </a:lnTo>
                  <a:lnTo>
                    <a:pt x="1420" y="1478"/>
                  </a:lnTo>
                  <a:lnTo>
                    <a:pt x="1398" y="1442"/>
                  </a:lnTo>
                  <a:lnTo>
                    <a:pt x="1374" y="1406"/>
                  </a:lnTo>
                  <a:lnTo>
                    <a:pt x="1374" y="1406"/>
                  </a:lnTo>
                  <a:lnTo>
                    <a:pt x="1400" y="1370"/>
                  </a:lnTo>
                  <a:lnTo>
                    <a:pt x="1422" y="1330"/>
                  </a:lnTo>
                  <a:lnTo>
                    <a:pt x="1442" y="1288"/>
                  </a:lnTo>
                  <a:lnTo>
                    <a:pt x="1460" y="1244"/>
                  </a:lnTo>
                  <a:lnTo>
                    <a:pt x="1474" y="1198"/>
                  </a:lnTo>
                  <a:lnTo>
                    <a:pt x="1482" y="1150"/>
                  </a:lnTo>
                  <a:lnTo>
                    <a:pt x="1488" y="1102"/>
                  </a:lnTo>
                  <a:lnTo>
                    <a:pt x="1490" y="1052"/>
                  </a:lnTo>
                  <a:lnTo>
                    <a:pt x="1490" y="1052"/>
                  </a:lnTo>
                  <a:lnTo>
                    <a:pt x="1490" y="1024"/>
                  </a:lnTo>
                  <a:lnTo>
                    <a:pt x="1488" y="994"/>
                  </a:lnTo>
                  <a:lnTo>
                    <a:pt x="1484" y="966"/>
                  </a:lnTo>
                  <a:lnTo>
                    <a:pt x="1480" y="938"/>
                  </a:lnTo>
                  <a:lnTo>
                    <a:pt x="1474" y="910"/>
                  </a:lnTo>
                  <a:lnTo>
                    <a:pt x="1466" y="884"/>
                  </a:lnTo>
                  <a:lnTo>
                    <a:pt x="1458" y="856"/>
                  </a:lnTo>
                  <a:lnTo>
                    <a:pt x="1448" y="830"/>
                  </a:lnTo>
                  <a:lnTo>
                    <a:pt x="1438" y="806"/>
                  </a:lnTo>
                  <a:lnTo>
                    <a:pt x="1426" y="780"/>
                  </a:lnTo>
                  <a:lnTo>
                    <a:pt x="1412" y="756"/>
                  </a:lnTo>
                  <a:lnTo>
                    <a:pt x="1398" y="734"/>
                  </a:lnTo>
                  <a:lnTo>
                    <a:pt x="1384" y="712"/>
                  </a:lnTo>
                  <a:lnTo>
                    <a:pt x="1368" y="690"/>
                  </a:lnTo>
                  <a:lnTo>
                    <a:pt x="1350" y="668"/>
                  </a:lnTo>
                  <a:lnTo>
                    <a:pt x="1332" y="650"/>
                  </a:lnTo>
                  <a:lnTo>
                    <a:pt x="1314" y="630"/>
                  </a:lnTo>
                  <a:lnTo>
                    <a:pt x="1294" y="612"/>
                  </a:lnTo>
                  <a:lnTo>
                    <a:pt x="1274" y="596"/>
                  </a:lnTo>
                  <a:lnTo>
                    <a:pt x="1252" y="580"/>
                  </a:lnTo>
                  <a:lnTo>
                    <a:pt x="1230" y="564"/>
                  </a:lnTo>
                  <a:lnTo>
                    <a:pt x="1208" y="552"/>
                  </a:lnTo>
                  <a:lnTo>
                    <a:pt x="1184" y="540"/>
                  </a:lnTo>
                  <a:lnTo>
                    <a:pt x="1160" y="528"/>
                  </a:lnTo>
                  <a:lnTo>
                    <a:pt x="1136" y="518"/>
                  </a:lnTo>
                  <a:lnTo>
                    <a:pt x="1110" y="510"/>
                  </a:lnTo>
                  <a:lnTo>
                    <a:pt x="1084" y="502"/>
                  </a:lnTo>
                  <a:lnTo>
                    <a:pt x="1058" y="496"/>
                  </a:lnTo>
                  <a:lnTo>
                    <a:pt x="1032" y="492"/>
                  </a:lnTo>
                  <a:lnTo>
                    <a:pt x="1004" y="488"/>
                  </a:lnTo>
                  <a:lnTo>
                    <a:pt x="976" y="486"/>
                  </a:lnTo>
                  <a:lnTo>
                    <a:pt x="948" y="486"/>
                  </a:lnTo>
                  <a:lnTo>
                    <a:pt x="948" y="486"/>
                  </a:lnTo>
                  <a:lnTo>
                    <a:pt x="938" y="434"/>
                  </a:lnTo>
                  <a:lnTo>
                    <a:pt x="926" y="382"/>
                  </a:lnTo>
                  <a:lnTo>
                    <a:pt x="908" y="334"/>
                  </a:lnTo>
                  <a:lnTo>
                    <a:pt x="888" y="288"/>
                  </a:lnTo>
                  <a:lnTo>
                    <a:pt x="888" y="288"/>
                  </a:lnTo>
                  <a:lnTo>
                    <a:pt x="864" y="242"/>
                  </a:lnTo>
                  <a:lnTo>
                    <a:pt x="838" y="200"/>
                  </a:lnTo>
                  <a:lnTo>
                    <a:pt x="808" y="162"/>
                  </a:lnTo>
                  <a:lnTo>
                    <a:pt x="778" y="128"/>
                  </a:lnTo>
                  <a:lnTo>
                    <a:pt x="748" y="100"/>
                  </a:lnTo>
                  <a:lnTo>
                    <a:pt x="714" y="74"/>
                  </a:lnTo>
                  <a:lnTo>
                    <a:pt x="680" y="52"/>
                  </a:lnTo>
                  <a:lnTo>
                    <a:pt x="644" y="34"/>
                  </a:lnTo>
                  <a:lnTo>
                    <a:pt x="608" y="20"/>
                  </a:lnTo>
                  <a:lnTo>
                    <a:pt x="572" y="10"/>
                  </a:lnTo>
                  <a:lnTo>
                    <a:pt x="536" y="4"/>
                  </a:lnTo>
                  <a:lnTo>
                    <a:pt x="498" y="0"/>
                  </a:lnTo>
                  <a:lnTo>
                    <a:pt x="462" y="2"/>
                  </a:lnTo>
                  <a:lnTo>
                    <a:pt x="424" y="6"/>
                  </a:lnTo>
                  <a:lnTo>
                    <a:pt x="388" y="12"/>
                  </a:lnTo>
                  <a:lnTo>
                    <a:pt x="352" y="24"/>
                  </a:lnTo>
                  <a:lnTo>
                    <a:pt x="316" y="36"/>
                  </a:lnTo>
                  <a:lnTo>
                    <a:pt x="282" y="54"/>
                  </a:lnTo>
                  <a:lnTo>
                    <a:pt x="248" y="74"/>
                  </a:lnTo>
                  <a:lnTo>
                    <a:pt x="216" y="96"/>
                  </a:lnTo>
                  <a:lnTo>
                    <a:pt x="186" y="122"/>
                  </a:lnTo>
                  <a:lnTo>
                    <a:pt x="156" y="152"/>
                  </a:lnTo>
                  <a:lnTo>
                    <a:pt x="130" y="184"/>
                  </a:lnTo>
                  <a:lnTo>
                    <a:pt x="104" y="218"/>
                  </a:lnTo>
                  <a:lnTo>
                    <a:pt x="82" y="256"/>
                  </a:lnTo>
                  <a:lnTo>
                    <a:pt x="62" y="294"/>
                  </a:lnTo>
                  <a:lnTo>
                    <a:pt x="44" y="338"/>
                  </a:lnTo>
                  <a:lnTo>
                    <a:pt x="28" y="382"/>
                  </a:lnTo>
                  <a:lnTo>
                    <a:pt x="16" y="430"/>
                  </a:lnTo>
                  <a:lnTo>
                    <a:pt x="8" y="478"/>
                  </a:lnTo>
                  <a:lnTo>
                    <a:pt x="2" y="530"/>
                  </a:lnTo>
                  <a:lnTo>
                    <a:pt x="0" y="584"/>
                  </a:lnTo>
                  <a:lnTo>
                    <a:pt x="0" y="712"/>
                  </a:lnTo>
                  <a:lnTo>
                    <a:pt x="0" y="2228"/>
                  </a:lnTo>
                  <a:lnTo>
                    <a:pt x="0" y="2228"/>
                  </a:lnTo>
                  <a:lnTo>
                    <a:pt x="2" y="2260"/>
                  </a:lnTo>
                  <a:lnTo>
                    <a:pt x="4" y="2292"/>
                  </a:lnTo>
                  <a:lnTo>
                    <a:pt x="6" y="2322"/>
                  </a:lnTo>
                  <a:lnTo>
                    <a:pt x="10" y="2352"/>
                  </a:lnTo>
                  <a:lnTo>
                    <a:pt x="16" y="2380"/>
                  </a:lnTo>
                  <a:lnTo>
                    <a:pt x="24" y="2408"/>
                  </a:lnTo>
                  <a:lnTo>
                    <a:pt x="32" y="2436"/>
                  </a:lnTo>
                  <a:lnTo>
                    <a:pt x="40" y="2464"/>
                  </a:lnTo>
                  <a:lnTo>
                    <a:pt x="50" y="2490"/>
                  </a:lnTo>
                  <a:lnTo>
                    <a:pt x="62" y="2514"/>
                  </a:lnTo>
                  <a:lnTo>
                    <a:pt x="74" y="2538"/>
                  </a:lnTo>
                  <a:lnTo>
                    <a:pt x="86" y="2562"/>
                  </a:lnTo>
                  <a:lnTo>
                    <a:pt x="100" y="2586"/>
                  </a:lnTo>
                  <a:lnTo>
                    <a:pt x="114" y="2608"/>
                  </a:lnTo>
                  <a:lnTo>
                    <a:pt x="130" y="2628"/>
                  </a:lnTo>
                  <a:lnTo>
                    <a:pt x="146" y="2648"/>
                  </a:lnTo>
                  <a:lnTo>
                    <a:pt x="164" y="2668"/>
                  </a:lnTo>
                  <a:lnTo>
                    <a:pt x="180" y="2686"/>
                  </a:lnTo>
                  <a:lnTo>
                    <a:pt x="198" y="2702"/>
                  </a:lnTo>
                  <a:lnTo>
                    <a:pt x="218" y="2718"/>
                  </a:lnTo>
                  <a:lnTo>
                    <a:pt x="238" y="2732"/>
                  </a:lnTo>
                  <a:lnTo>
                    <a:pt x="258" y="2746"/>
                  </a:lnTo>
                  <a:lnTo>
                    <a:pt x="278" y="2758"/>
                  </a:lnTo>
                  <a:lnTo>
                    <a:pt x="298" y="2770"/>
                  </a:lnTo>
                  <a:lnTo>
                    <a:pt x="320" y="2780"/>
                  </a:lnTo>
                  <a:lnTo>
                    <a:pt x="342" y="2788"/>
                  </a:lnTo>
                  <a:lnTo>
                    <a:pt x="364" y="2796"/>
                  </a:lnTo>
                  <a:lnTo>
                    <a:pt x="386" y="2802"/>
                  </a:lnTo>
                  <a:lnTo>
                    <a:pt x="408" y="2808"/>
                  </a:lnTo>
                  <a:lnTo>
                    <a:pt x="432" y="2810"/>
                  </a:lnTo>
                  <a:lnTo>
                    <a:pt x="454" y="2812"/>
                  </a:lnTo>
                  <a:lnTo>
                    <a:pt x="478" y="2814"/>
                  </a:lnTo>
                  <a:lnTo>
                    <a:pt x="478" y="2814"/>
                  </a:lnTo>
                  <a:lnTo>
                    <a:pt x="500" y="2812"/>
                  </a:lnTo>
                  <a:lnTo>
                    <a:pt x="522" y="2810"/>
                  </a:lnTo>
                  <a:lnTo>
                    <a:pt x="564" y="2804"/>
                  </a:lnTo>
                  <a:lnTo>
                    <a:pt x="606" y="2792"/>
                  </a:lnTo>
                  <a:lnTo>
                    <a:pt x="646" y="2776"/>
                  </a:lnTo>
                  <a:lnTo>
                    <a:pt x="684" y="2756"/>
                  </a:lnTo>
                  <a:lnTo>
                    <a:pt x="720" y="2732"/>
                  </a:lnTo>
                  <a:lnTo>
                    <a:pt x="754" y="2704"/>
                  </a:lnTo>
                  <a:lnTo>
                    <a:pt x="788" y="2674"/>
                  </a:lnTo>
                  <a:lnTo>
                    <a:pt x="818" y="2640"/>
                  </a:lnTo>
                  <a:lnTo>
                    <a:pt x="844" y="2602"/>
                  </a:lnTo>
                  <a:lnTo>
                    <a:pt x="870" y="2562"/>
                  </a:lnTo>
                  <a:lnTo>
                    <a:pt x="892" y="2520"/>
                  </a:lnTo>
                  <a:lnTo>
                    <a:pt x="910" y="2474"/>
                  </a:lnTo>
                  <a:lnTo>
                    <a:pt x="926" y="2426"/>
                  </a:lnTo>
                  <a:lnTo>
                    <a:pt x="940" y="2378"/>
                  </a:lnTo>
                  <a:lnTo>
                    <a:pt x="948" y="2326"/>
                  </a:lnTo>
                  <a:close/>
                  <a:moveTo>
                    <a:pt x="140" y="2228"/>
                  </a:moveTo>
                  <a:lnTo>
                    <a:pt x="140" y="1450"/>
                  </a:lnTo>
                  <a:lnTo>
                    <a:pt x="710" y="1450"/>
                  </a:lnTo>
                  <a:lnTo>
                    <a:pt x="710" y="1450"/>
                  </a:lnTo>
                  <a:lnTo>
                    <a:pt x="720" y="1472"/>
                  </a:lnTo>
                  <a:lnTo>
                    <a:pt x="734" y="1490"/>
                  </a:lnTo>
                  <a:lnTo>
                    <a:pt x="750" y="1504"/>
                  </a:lnTo>
                  <a:lnTo>
                    <a:pt x="768" y="1516"/>
                  </a:lnTo>
                  <a:lnTo>
                    <a:pt x="786" y="1524"/>
                  </a:lnTo>
                  <a:lnTo>
                    <a:pt x="806" y="1528"/>
                  </a:lnTo>
                  <a:lnTo>
                    <a:pt x="826" y="1528"/>
                  </a:lnTo>
                  <a:lnTo>
                    <a:pt x="846" y="1526"/>
                  </a:lnTo>
                  <a:lnTo>
                    <a:pt x="866" y="1520"/>
                  </a:lnTo>
                  <a:lnTo>
                    <a:pt x="884" y="1512"/>
                  </a:lnTo>
                  <a:lnTo>
                    <a:pt x="900" y="1502"/>
                  </a:lnTo>
                  <a:lnTo>
                    <a:pt x="916" y="1488"/>
                  </a:lnTo>
                  <a:lnTo>
                    <a:pt x="928" y="1472"/>
                  </a:lnTo>
                  <a:lnTo>
                    <a:pt x="938" y="1452"/>
                  </a:lnTo>
                  <a:lnTo>
                    <a:pt x="944" y="1430"/>
                  </a:lnTo>
                  <a:lnTo>
                    <a:pt x="946" y="1406"/>
                  </a:lnTo>
                  <a:lnTo>
                    <a:pt x="946" y="1406"/>
                  </a:lnTo>
                  <a:lnTo>
                    <a:pt x="944" y="1382"/>
                  </a:lnTo>
                  <a:lnTo>
                    <a:pt x="938" y="1362"/>
                  </a:lnTo>
                  <a:lnTo>
                    <a:pt x="928" y="1342"/>
                  </a:lnTo>
                  <a:lnTo>
                    <a:pt x="916" y="1326"/>
                  </a:lnTo>
                  <a:lnTo>
                    <a:pt x="900" y="1312"/>
                  </a:lnTo>
                  <a:lnTo>
                    <a:pt x="884" y="1300"/>
                  </a:lnTo>
                  <a:lnTo>
                    <a:pt x="866" y="1292"/>
                  </a:lnTo>
                  <a:lnTo>
                    <a:pt x="846" y="1288"/>
                  </a:lnTo>
                  <a:lnTo>
                    <a:pt x="826" y="1286"/>
                  </a:lnTo>
                  <a:lnTo>
                    <a:pt x="806" y="1286"/>
                  </a:lnTo>
                  <a:lnTo>
                    <a:pt x="786" y="1290"/>
                  </a:lnTo>
                  <a:lnTo>
                    <a:pt x="768" y="1298"/>
                  </a:lnTo>
                  <a:lnTo>
                    <a:pt x="750" y="1308"/>
                  </a:lnTo>
                  <a:lnTo>
                    <a:pt x="734" y="1324"/>
                  </a:lnTo>
                  <a:lnTo>
                    <a:pt x="720" y="1342"/>
                  </a:lnTo>
                  <a:lnTo>
                    <a:pt x="710" y="1362"/>
                  </a:lnTo>
                  <a:lnTo>
                    <a:pt x="140" y="1362"/>
                  </a:lnTo>
                  <a:lnTo>
                    <a:pt x="140" y="712"/>
                  </a:lnTo>
                  <a:lnTo>
                    <a:pt x="348" y="712"/>
                  </a:lnTo>
                  <a:lnTo>
                    <a:pt x="348" y="712"/>
                  </a:lnTo>
                  <a:lnTo>
                    <a:pt x="358" y="734"/>
                  </a:lnTo>
                  <a:lnTo>
                    <a:pt x="372" y="752"/>
                  </a:lnTo>
                  <a:lnTo>
                    <a:pt x="388" y="766"/>
                  </a:lnTo>
                  <a:lnTo>
                    <a:pt x="406" y="778"/>
                  </a:lnTo>
                  <a:lnTo>
                    <a:pt x="424" y="786"/>
                  </a:lnTo>
                  <a:lnTo>
                    <a:pt x="444" y="790"/>
                  </a:lnTo>
                  <a:lnTo>
                    <a:pt x="464" y="790"/>
                  </a:lnTo>
                  <a:lnTo>
                    <a:pt x="484" y="788"/>
                  </a:lnTo>
                  <a:lnTo>
                    <a:pt x="504" y="784"/>
                  </a:lnTo>
                  <a:lnTo>
                    <a:pt x="522" y="774"/>
                  </a:lnTo>
                  <a:lnTo>
                    <a:pt x="538" y="764"/>
                  </a:lnTo>
                  <a:lnTo>
                    <a:pt x="554" y="750"/>
                  </a:lnTo>
                  <a:lnTo>
                    <a:pt x="566" y="734"/>
                  </a:lnTo>
                  <a:lnTo>
                    <a:pt x="576" y="714"/>
                  </a:lnTo>
                  <a:lnTo>
                    <a:pt x="582" y="692"/>
                  </a:lnTo>
                  <a:lnTo>
                    <a:pt x="584" y="668"/>
                  </a:lnTo>
                  <a:lnTo>
                    <a:pt x="584" y="668"/>
                  </a:lnTo>
                  <a:lnTo>
                    <a:pt x="582" y="644"/>
                  </a:lnTo>
                  <a:lnTo>
                    <a:pt x="576" y="624"/>
                  </a:lnTo>
                  <a:lnTo>
                    <a:pt x="566" y="604"/>
                  </a:lnTo>
                  <a:lnTo>
                    <a:pt x="554" y="588"/>
                  </a:lnTo>
                  <a:lnTo>
                    <a:pt x="538" y="574"/>
                  </a:lnTo>
                  <a:lnTo>
                    <a:pt x="522" y="562"/>
                  </a:lnTo>
                  <a:lnTo>
                    <a:pt x="504" y="554"/>
                  </a:lnTo>
                  <a:lnTo>
                    <a:pt x="484" y="550"/>
                  </a:lnTo>
                  <a:lnTo>
                    <a:pt x="464" y="548"/>
                  </a:lnTo>
                  <a:lnTo>
                    <a:pt x="444" y="548"/>
                  </a:lnTo>
                  <a:lnTo>
                    <a:pt x="424" y="552"/>
                  </a:lnTo>
                  <a:lnTo>
                    <a:pt x="406" y="560"/>
                  </a:lnTo>
                  <a:lnTo>
                    <a:pt x="388" y="570"/>
                  </a:lnTo>
                  <a:lnTo>
                    <a:pt x="372" y="586"/>
                  </a:lnTo>
                  <a:lnTo>
                    <a:pt x="358" y="604"/>
                  </a:lnTo>
                  <a:lnTo>
                    <a:pt x="348" y="624"/>
                  </a:lnTo>
                  <a:lnTo>
                    <a:pt x="140" y="624"/>
                  </a:lnTo>
                  <a:lnTo>
                    <a:pt x="140" y="584"/>
                  </a:lnTo>
                  <a:lnTo>
                    <a:pt x="140" y="584"/>
                  </a:lnTo>
                  <a:lnTo>
                    <a:pt x="142" y="540"/>
                  </a:lnTo>
                  <a:lnTo>
                    <a:pt x="148" y="496"/>
                  </a:lnTo>
                  <a:lnTo>
                    <a:pt x="156" y="452"/>
                  </a:lnTo>
                  <a:lnTo>
                    <a:pt x="168" y="412"/>
                  </a:lnTo>
                  <a:lnTo>
                    <a:pt x="182" y="374"/>
                  </a:lnTo>
                  <a:lnTo>
                    <a:pt x="198" y="336"/>
                  </a:lnTo>
                  <a:lnTo>
                    <a:pt x="218" y="302"/>
                  </a:lnTo>
                  <a:lnTo>
                    <a:pt x="240" y="270"/>
                  </a:lnTo>
                  <a:lnTo>
                    <a:pt x="264" y="242"/>
                  </a:lnTo>
                  <a:lnTo>
                    <a:pt x="290" y="216"/>
                  </a:lnTo>
                  <a:lnTo>
                    <a:pt x="318" y="194"/>
                  </a:lnTo>
                  <a:lnTo>
                    <a:pt x="346" y="176"/>
                  </a:lnTo>
                  <a:lnTo>
                    <a:pt x="378" y="160"/>
                  </a:lnTo>
                  <a:lnTo>
                    <a:pt x="410" y="150"/>
                  </a:lnTo>
                  <a:lnTo>
                    <a:pt x="444" y="142"/>
                  </a:lnTo>
                  <a:lnTo>
                    <a:pt x="478" y="140"/>
                  </a:lnTo>
                  <a:lnTo>
                    <a:pt x="478" y="140"/>
                  </a:lnTo>
                  <a:lnTo>
                    <a:pt x="506" y="142"/>
                  </a:lnTo>
                  <a:lnTo>
                    <a:pt x="534" y="146"/>
                  </a:lnTo>
                  <a:lnTo>
                    <a:pt x="560" y="154"/>
                  </a:lnTo>
                  <a:lnTo>
                    <a:pt x="586" y="164"/>
                  </a:lnTo>
                  <a:lnTo>
                    <a:pt x="612" y="178"/>
                  </a:lnTo>
                  <a:lnTo>
                    <a:pt x="636" y="192"/>
                  </a:lnTo>
                  <a:lnTo>
                    <a:pt x="660" y="210"/>
                  </a:lnTo>
                  <a:lnTo>
                    <a:pt x="680" y="230"/>
                  </a:lnTo>
                  <a:lnTo>
                    <a:pt x="702" y="252"/>
                  </a:lnTo>
                  <a:lnTo>
                    <a:pt x="720" y="278"/>
                  </a:lnTo>
                  <a:lnTo>
                    <a:pt x="738" y="304"/>
                  </a:lnTo>
                  <a:lnTo>
                    <a:pt x="754" y="332"/>
                  </a:lnTo>
                  <a:lnTo>
                    <a:pt x="768" y="360"/>
                  </a:lnTo>
                  <a:lnTo>
                    <a:pt x="780" y="392"/>
                  </a:lnTo>
                  <a:lnTo>
                    <a:pt x="792" y="424"/>
                  </a:lnTo>
                  <a:lnTo>
                    <a:pt x="800" y="458"/>
                  </a:lnTo>
                  <a:lnTo>
                    <a:pt x="800" y="1016"/>
                  </a:lnTo>
                  <a:lnTo>
                    <a:pt x="550" y="1016"/>
                  </a:lnTo>
                  <a:lnTo>
                    <a:pt x="550" y="1016"/>
                  </a:lnTo>
                  <a:lnTo>
                    <a:pt x="540" y="994"/>
                  </a:lnTo>
                  <a:lnTo>
                    <a:pt x="526" y="976"/>
                  </a:lnTo>
                  <a:lnTo>
                    <a:pt x="510" y="962"/>
                  </a:lnTo>
                  <a:lnTo>
                    <a:pt x="492" y="952"/>
                  </a:lnTo>
                  <a:lnTo>
                    <a:pt x="474" y="944"/>
                  </a:lnTo>
                  <a:lnTo>
                    <a:pt x="454" y="940"/>
                  </a:lnTo>
                  <a:lnTo>
                    <a:pt x="434" y="938"/>
                  </a:lnTo>
                  <a:lnTo>
                    <a:pt x="414" y="940"/>
                  </a:lnTo>
                  <a:lnTo>
                    <a:pt x="394" y="946"/>
                  </a:lnTo>
                  <a:lnTo>
                    <a:pt x="376" y="954"/>
                  </a:lnTo>
                  <a:lnTo>
                    <a:pt x="360" y="966"/>
                  </a:lnTo>
                  <a:lnTo>
                    <a:pt x="344" y="980"/>
                  </a:lnTo>
                  <a:lnTo>
                    <a:pt x="332" y="996"/>
                  </a:lnTo>
                  <a:lnTo>
                    <a:pt x="322" y="1014"/>
                  </a:lnTo>
                  <a:lnTo>
                    <a:pt x="316" y="1036"/>
                  </a:lnTo>
                  <a:lnTo>
                    <a:pt x="314" y="1060"/>
                  </a:lnTo>
                  <a:lnTo>
                    <a:pt x="314" y="1060"/>
                  </a:lnTo>
                  <a:lnTo>
                    <a:pt x="316" y="1084"/>
                  </a:lnTo>
                  <a:lnTo>
                    <a:pt x="322" y="1106"/>
                  </a:lnTo>
                  <a:lnTo>
                    <a:pt x="332" y="1124"/>
                  </a:lnTo>
                  <a:lnTo>
                    <a:pt x="344" y="1142"/>
                  </a:lnTo>
                  <a:lnTo>
                    <a:pt x="360" y="1156"/>
                  </a:lnTo>
                  <a:lnTo>
                    <a:pt x="376" y="1166"/>
                  </a:lnTo>
                  <a:lnTo>
                    <a:pt x="394" y="1174"/>
                  </a:lnTo>
                  <a:lnTo>
                    <a:pt x="414" y="1180"/>
                  </a:lnTo>
                  <a:lnTo>
                    <a:pt x="434" y="1182"/>
                  </a:lnTo>
                  <a:lnTo>
                    <a:pt x="454" y="1180"/>
                  </a:lnTo>
                  <a:lnTo>
                    <a:pt x="474" y="1176"/>
                  </a:lnTo>
                  <a:lnTo>
                    <a:pt x="492" y="1170"/>
                  </a:lnTo>
                  <a:lnTo>
                    <a:pt x="510" y="1158"/>
                  </a:lnTo>
                  <a:lnTo>
                    <a:pt x="526" y="1144"/>
                  </a:lnTo>
                  <a:lnTo>
                    <a:pt x="540" y="1126"/>
                  </a:lnTo>
                  <a:lnTo>
                    <a:pt x="550" y="1104"/>
                  </a:lnTo>
                  <a:lnTo>
                    <a:pt x="888" y="1104"/>
                  </a:lnTo>
                  <a:lnTo>
                    <a:pt x="888" y="1016"/>
                  </a:lnTo>
                  <a:lnTo>
                    <a:pt x="888" y="634"/>
                  </a:lnTo>
                  <a:lnTo>
                    <a:pt x="888" y="634"/>
                  </a:lnTo>
                  <a:lnTo>
                    <a:pt x="912" y="630"/>
                  </a:lnTo>
                  <a:lnTo>
                    <a:pt x="934" y="628"/>
                  </a:lnTo>
                  <a:lnTo>
                    <a:pt x="956" y="626"/>
                  </a:lnTo>
                  <a:lnTo>
                    <a:pt x="980" y="628"/>
                  </a:lnTo>
                  <a:lnTo>
                    <a:pt x="1002" y="630"/>
                  </a:lnTo>
                  <a:lnTo>
                    <a:pt x="1024" y="632"/>
                  </a:lnTo>
                  <a:lnTo>
                    <a:pt x="1044" y="636"/>
                  </a:lnTo>
                  <a:lnTo>
                    <a:pt x="1066" y="642"/>
                  </a:lnTo>
                  <a:lnTo>
                    <a:pt x="1086" y="650"/>
                  </a:lnTo>
                  <a:lnTo>
                    <a:pt x="1106" y="658"/>
                  </a:lnTo>
                  <a:lnTo>
                    <a:pt x="1124" y="666"/>
                  </a:lnTo>
                  <a:lnTo>
                    <a:pt x="1144" y="676"/>
                  </a:lnTo>
                  <a:lnTo>
                    <a:pt x="1162" y="688"/>
                  </a:lnTo>
                  <a:lnTo>
                    <a:pt x="1180" y="700"/>
                  </a:lnTo>
                  <a:lnTo>
                    <a:pt x="1212" y="728"/>
                  </a:lnTo>
                  <a:lnTo>
                    <a:pt x="1242" y="758"/>
                  </a:lnTo>
                  <a:lnTo>
                    <a:pt x="1270" y="794"/>
                  </a:lnTo>
                  <a:lnTo>
                    <a:pt x="1294" y="830"/>
                  </a:lnTo>
                  <a:lnTo>
                    <a:pt x="1314" y="872"/>
                  </a:lnTo>
                  <a:lnTo>
                    <a:pt x="1330" y="914"/>
                  </a:lnTo>
                  <a:lnTo>
                    <a:pt x="1340" y="958"/>
                  </a:lnTo>
                  <a:lnTo>
                    <a:pt x="1344" y="982"/>
                  </a:lnTo>
                  <a:lnTo>
                    <a:pt x="1348" y="1004"/>
                  </a:lnTo>
                  <a:lnTo>
                    <a:pt x="1350" y="1028"/>
                  </a:lnTo>
                  <a:lnTo>
                    <a:pt x="1350" y="1052"/>
                  </a:lnTo>
                  <a:lnTo>
                    <a:pt x="1350" y="1052"/>
                  </a:lnTo>
                  <a:lnTo>
                    <a:pt x="1350" y="1080"/>
                  </a:lnTo>
                  <a:lnTo>
                    <a:pt x="1348" y="1108"/>
                  </a:lnTo>
                  <a:lnTo>
                    <a:pt x="1344" y="1134"/>
                  </a:lnTo>
                  <a:lnTo>
                    <a:pt x="1338" y="1160"/>
                  </a:lnTo>
                  <a:lnTo>
                    <a:pt x="1330" y="1186"/>
                  </a:lnTo>
                  <a:lnTo>
                    <a:pt x="1322" y="1210"/>
                  </a:lnTo>
                  <a:lnTo>
                    <a:pt x="1312" y="1234"/>
                  </a:lnTo>
                  <a:lnTo>
                    <a:pt x="1302" y="1258"/>
                  </a:lnTo>
                  <a:lnTo>
                    <a:pt x="1290" y="1280"/>
                  </a:lnTo>
                  <a:lnTo>
                    <a:pt x="1276" y="1300"/>
                  </a:lnTo>
                  <a:lnTo>
                    <a:pt x="1262" y="1322"/>
                  </a:lnTo>
                  <a:lnTo>
                    <a:pt x="1246" y="1340"/>
                  </a:lnTo>
                  <a:lnTo>
                    <a:pt x="1230" y="1358"/>
                  </a:lnTo>
                  <a:lnTo>
                    <a:pt x="1214" y="1376"/>
                  </a:lnTo>
                  <a:lnTo>
                    <a:pt x="1196" y="1392"/>
                  </a:lnTo>
                  <a:lnTo>
                    <a:pt x="1176" y="1406"/>
                  </a:lnTo>
                  <a:lnTo>
                    <a:pt x="1176" y="1406"/>
                  </a:lnTo>
                  <a:lnTo>
                    <a:pt x="1204" y="1430"/>
                  </a:lnTo>
                  <a:lnTo>
                    <a:pt x="1232" y="1456"/>
                  </a:lnTo>
                  <a:lnTo>
                    <a:pt x="1256" y="1484"/>
                  </a:lnTo>
                  <a:lnTo>
                    <a:pt x="1278" y="1516"/>
                  </a:lnTo>
                  <a:lnTo>
                    <a:pt x="1298" y="1550"/>
                  </a:lnTo>
                  <a:lnTo>
                    <a:pt x="1316" y="1586"/>
                  </a:lnTo>
                  <a:lnTo>
                    <a:pt x="1330" y="1624"/>
                  </a:lnTo>
                  <a:lnTo>
                    <a:pt x="1340" y="1664"/>
                  </a:lnTo>
                  <a:lnTo>
                    <a:pt x="1162" y="1664"/>
                  </a:lnTo>
                  <a:lnTo>
                    <a:pt x="1162" y="1052"/>
                  </a:lnTo>
                  <a:lnTo>
                    <a:pt x="1162" y="1052"/>
                  </a:lnTo>
                  <a:lnTo>
                    <a:pt x="1178" y="1044"/>
                  </a:lnTo>
                  <a:lnTo>
                    <a:pt x="1194" y="1034"/>
                  </a:lnTo>
                  <a:lnTo>
                    <a:pt x="1206" y="1022"/>
                  </a:lnTo>
                  <a:lnTo>
                    <a:pt x="1218" y="1008"/>
                  </a:lnTo>
                  <a:lnTo>
                    <a:pt x="1228" y="992"/>
                  </a:lnTo>
                  <a:lnTo>
                    <a:pt x="1234" y="976"/>
                  </a:lnTo>
                  <a:lnTo>
                    <a:pt x="1238" y="958"/>
                  </a:lnTo>
                  <a:lnTo>
                    <a:pt x="1240" y="938"/>
                  </a:lnTo>
                  <a:lnTo>
                    <a:pt x="1240" y="938"/>
                  </a:lnTo>
                  <a:lnTo>
                    <a:pt x="1240" y="926"/>
                  </a:lnTo>
                  <a:lnTo>
                    <a:pt x="1238" y="914"/>
                  </a:lnTo>
                  <a:lnTo>
                    <a:pt x="1234" y="902"/>
                  </a:lnTo>
                  <a:lnTo>
                    <a:pt x="1230" y="890"/>
                  </a:lnTo>
                  <a:lnTo>
                    <a:pt x="1220" y="870"/>
                  </a:lnTo>
                  <a:lnTo>
                    <a:pt x="1204" y="852"/>
                  </a:lnTo>
                  <a:lnTo>
                    <a:pt x="1186" y="838"/>
                  </a:lnTo>
                  <a:lnTo>
                    <a:pt x="1166" y="826"/>
                  </a:lnTo>
                  <a:lnTo>
                    <a:pt x="1154" y="822"/>
                  </a:lnTo>
                  <a:lnTo>
                    <a:pt x="1142" y="818"/>
                  </a:lnTo>
                  <a:lnTo>
                    <a:pt x="1130" y="816"/>
                  </a:lnTo>
                  <a:lnTo>
                    <a:pt x="1118" y="816"/>
                  </a:lnTo>
                  <a:lnTo>
                    <a:pt x="1118" y="816"/>
                  </a:lnTo>
                  <a:lnTo>
                    <a:pt x="1106" y="816"/>
                  </a:lnTo>
                  <a:lnTo>
                    <a:pt x="1094" y="818"/>
                  </a:lnTo>
                  <a:lnTo>
                    <a:pt x="1082" y="822"/>
                  </a:lnTo>
                  <a:lnTo>
                    <a:pt x="1070" y="826"/>
                  </a:lnTo>
                  <a:lnTo>
                    <a:pt x="1050" y="838"/>
                  </a:lnTo>
                  <a:lnTo>
                    <a:pt x="1032" y="852"/>
                  </a:lnTo>
                  <a:lnTo>
                    <a:pt x="1016" y="870"/>
                  </a:lnTo>
                  <a:lnTo>
                    <a:pt x="1006" y="890"/>
                  </a:lnTo>
                  <a:lnTo>
                    <a:pt x="1002" y="902"/>
                  </a:lnTo>
                  <a:lnTo>
                    <a:pt x="998" y="914"/>
                  </a:lnTo>
                  <a:lnTo>
                    <a:pt x="996" y="926"/>
                  </a:lnTo>
                  <a:lnTo>
                    <a:pt x="996" y="938"/>
                  </a:lnTo>
                  <a:lnTo>
                    <a:pt x="996" y="938"/>
                  </a:lnTo>
                  <a:lnTo>
                    <a:pt x="998" y="958"/>
                  </a:lnTo>
                  <a:lnTo>
                    <a:pt x="1002" y="976"/>
                  </a:lnTo>
                  <a:lnTo>
                    <a:pt x="1008" y="992"/>
                  </a:lnTo>
                  <a:lnTo>
                    <a:pt x="1018" y="1008"/>
                  </a:lnTo>
                  <a:lnTo>
                    <a:pt x="1030" y="1022"/>
                  </a:lnTo>
                  <a:lnTo>
                    <a:pt x="1042" y="1034"/>
                  </a:lnTo>
                  <a:lnTo>
                    <a:pt x="1058" y="1044"/>
                  </a:lnTo>
                  <a:lnTo>
                    <a:pt x="1074" y="1052"/>
                  </a:lnTo>
                  <a:lnTo>
                    <a:pt x="1074" y="1664"/>
                  </a:lnTo>
                  <a:lnTo>
                    <a:pt x="466" y="1664"/>
                  </a:lnTo>
                  <a:lnTo>
                    <a:pt x="466" y="1664"/>
                  </a:lnTo>
                  <a:lnTo>
                    <a:pt x="456" y="1642"/>
                  </a:lnTo>
                  <a:lnTo>
                    <a:pt x="442" y="1624"/>
                  </a:lnTo>
                  <a:lnTo>
                    <a:pt x="426" y="1610"/>
                  </a:lnTo>
                  <a:lnTo>
                    <a:pt x="408" y="1598"/>
                  </a:lnTo>
                  <a:lnTo>
                    <a:pt x="390" y="1592"/>
                  </a:lnTo>
                  <a:lnTo>
                    <a:pt x="370" y="1586"/>
                  </a:lnTo>
                  <a:lnTo>
                    <a:pt x="350" y="1586"/>
                  </a:lnTo>
                  <a:lnTo>
                    <a:pt x="330" y="1588"/>
                  </a:lnTo>
                  <a:lnTo>
                    <a:pt x="310" y="1594"/>
                  </a:lnTo>
                  <a:lnTo>
                    <a:pt x="292" y="1602"/>
                  </a:lnTo>
                  <a:lnTo>
                    <a:pt x="276" y="1612"/>
                  </a:lnTo>
                  <a:lnTo>
                    <a:pt x="260" y="1626"/>
                  </a:lnTo>
                  <a:lnTo>
                    <a:pt x="248" y="1642"/>
                  </a:lnTo>
                  <a:lnTo>
                    <a:pt x="238" y="1662"/>
                  </a:lnTo>
                  <a:lnTo>
                    <a:pt x="232" y="1684"/>
                  </a:lnTo>
                  <a:lnTo>
                    <a:pt x="230" y="1708"/>
                  </a:lnTo>
                  <a:lnTo>
                    <a:pt x="230" y="1708"/>
                  </a:lnTo>
                  <a:lnTo>
                    <a:pt x="232" y="1726"/>
                  </a:lnTo>
                  <a:lnTo>
                    <a:pt x="236" y="1744"/>
                  </a:lnTo>
                  <a:lnTo>
                    <a:pt x="242" y="1762"/>
                  </a:lnTo>
                  <a:lnTo>
                    <a:pt x="252" y="1778"/>
                  </a:lnTo>
                  <a:lnTo>
                    <a:pt x="264" y="1792"/>
                  </a:lnTo>
                  <a:lnTo>
                    <a:pt x="276" y="1804"/>
                  </a:lnTo>
                  <a:lnTo>
                    <a:pt x="292" y="1814"/>
                  </a:lnTo>
                  <a:lnTo>
                    <a:pt x="308" y="1822"/>
                  </a:lnTo>
                  <a:lnTo>
                    <a:pt x="308" y="2612"/>
                  </a:lnTo>
                  <a:lnTo>
                    <a:pt x="308" y="2612"/>
                  </a:lnTo>
                  <a:lnTo>
                    <a:pt x="290" y="2596"/>
                  </a:lnTo>
                  <a:lnTo>
                    <a:pt x="272" y="2580"/>
                  </a:lnTo>
                  <a:lnTo>
                    <a:pt x="256" y="2562"/>
                  </a:lnTo>
                  <a:lnTo>
                    <a:pt x="240" y="2542"/>
                  </a:lnTo>
                  <a:lnTo>
                    <a:pt x="226" y="2522"/>
                  </a:lnTo>
                  <a:lnTo>
                    <a:pt x="212" y="2500"/>
                  </a:lnTo>
                  <a:lnTo>
                    <a:pt x="198" y="2476"/>
                  </a:lnTo>
                  <a:lnTo>
                    <a:pt x="188" y="2452"/>
                  </a:lnTo>
                  <a:lnTo>
                    <a:pt x="176" y="2428"/>
                  </a:lnTo>
                  <a:lnTo>
                    <a:pt x="168" y="2402"/>
                  </a:lnTo>
                  <a:lnTo>
                    <a:pt x="160" y="2374"/>
                  </a:lnTo>
                  <a:lnTo>
                    <a:pt x="154" y="2346"/>
                  </a:lnTo>
                  <a:lnTo>
                    <a:pt x="148" y="2318"/>
                  </a:lnTo>
                  <a:lnTo>
                    <a:pt x="144" y="2288"/>
                  </a:lnTo>
                  <a:lnTo>
                    <a:pt x="142" y="2260"/>
                  </a:lnTo>
                  <a:lnTo>
                    <a:pt x="140" y="2228"/>
                  </a:lnTo>
                  <a:close/>
                  <a:moveTo>
                    <a:pt x="396" y="1822"/>
                  </a:moveTo>
                  <a:lnTo>
                    <a:pt x="396" y="1822"/>
                  </a:lnTo>
                  <a:lnTo>
                    <a:pt x="408" y="1816"/>
                  </a:lnTo>
                  <a:lnTo>
                    <a:pt x="418" y="1810"/>
                  </a:lnTo>
                  <a:lnTo>
                    <a:pt x="428" y="1802"/>
                  </a:lnTo>
                  <a:lnTo>
                    <a:pt x="438" y="1794"/>
                  </a:lnTo>
                  <a:lnTo>
                    <a:pt x="446" y="1784"/>
                  </a:lnTo>
                  <a:lnTo>
                    <a:pt x="454" y="1774"/>
                  </a:lnTo>
                  <a:lnTo>
                    <a:pt x="460" y="1764"/>
                  </a:lnTo>
                  <a:lnTo>
                    <a:pt x="466" y="1752"/>
                  </a:lnTo>
                  <a:lnTo>
                    <a:pt x="670" y="1752"/>
                  </a:lnTo>
                  <a:lnTo>
                    <a:pt x="670" y="1862"/>
                  </a:lnTo>
                  <a:lnTo>
                    <a:pt x="670" y="1862"/>
                  </a:lnTo>
                  <a:lnTo>
                    <a:pt x="648" y="1874"/>
                  </a:lnTo>
                  <a:lnTo>
                    <a:pt x="630" y="1886"/>
                  </a:lnTo>
                  <a:lnTo>
                    <a:pt x="616" y="1902"/>
                  </a:lnTo>
                  <a:lnTo>
                    <a:pt x="604" y="1920"/>
                  </a:lnTo>
                  <a:lnTo>
                    <a:pt x="598" y="1938"/>
                  </a:lnTo>
                  <a:lnTo>
                    <a:pt x="592" y="1958"/>
                  </a:lnTo>
                  <a:lnTo>
                    <a:pt x="592" y="1978"/>
                  </a:lnTo>
                  <a:lnTo>
                    <a:pt x="594" y="1998"/>
                  </a:lnTo>
                  <a:lnTo>
                    <a:pt x="600" y="2018"/>
                  </a:lnTo>
                  <a:lnTo>
                    <a:pt x="608" y="2036"/>
                  </a:lnTo>
                  <a:lnTo>
                    <a:pt x="618" y="2052"/>
                  </a:lnTo>
                  <a:lnTo>
                    <a:pt x="632" y="2068"/>
                  </a:lnTo>
                  <a:lnTo>
                    <a:pt x="648" y="2080"/>
                  </a:lnTo>
                  <a:lnTo>
                    <a:pt x="668" y="2090"/>
                  </a:lnTo>
                  <a:lnTo>
                    <a:pt x="690" y="2096"/>
                  </a:lnTo>
                  <a:lnTo>
                    <a:pt x="714" y="2098"/>
                  </a:lnTo>
                  <a:lnTo>
                    <a:pt x="714" y="2098"/>
                  </a:lnTo>
                  <a:lnTo>
                    <a:pt x="738" y="2096"/>
                  </a:lnTo>
                  <a:lnTo>
                    <a:pt x="760" y="2090"/>
                  </a:lnTo>
                  <a:lnTo>
                    <a:pt x="778" y="2080"/>
                  </a:lnTo>
                  <a:lnTo>
                    <a:pt x="794" y="2068"/>
                  </a:lnTo>
                  <a:lnTo>
                    <a:pt x="808" y="2052"/>
                  </a:lnTo>
                  <a:lnTo>
                    <a:pt x="820" y="2036"/>
                  </a:lnTo>
                  <a:lnTo>
                    <a:pt x="828" y="2018"/>
                  </a:lnTo>
                  <a:lnTo>
                    <a:pt x="834" y="1998"/>
                  </a:lnTo>
                  <a:lnTo>
                    <a:pt x="836" y="1978"/>
                  </a:lnTo>
                  <a:lnTo>
                    <a:pt x="834" y="1958"/>
                  </a:lnTo>
                  <a:lnTo>
                    <a:pt x="830" y="1938"/>
                  </a:lnTo>
                  <a:lnTo>
                    <a:pt x="822" y="1920"/>
                  </a:lnTo>
                  <a:lnTo>
                    <a:pt x="812" y="1902"/>
                  </a:lnTo>
                  <a:lnTo>
                    <a:pt x="798" y="1886"/>
                  </a:lnTo>
                  <a:lnTo>
                    <a:pt x="780" y="1872"/>
                  </a:lnTo>
                  <a:lnTo>
                    <a:pt x="758" y="1862"/>
                  </a:lnTo>
                  <a:lnTo>
                    <a:pt x="758" y="1752"/>
                  </a:lnTo>
                  <a:lnTo>
                    <a:pt x="1350" y="1752"/>
                  </a:lnTo>
                  <a:lnTo>
                    <a:pt x="1350" y="1752"/>
                  </a:lnTo>
                  <a:lnTo>
                    <a:pt x="1350" y="1780"/>
                  </a:lnTo>
                  <a:lnTo>
                    <a:pt x="1348" y="1808"/>
                  </a:lnTo>
                  <a:lnTo>
                    <a:pt x="1344" y="1836"/>
                  </a:lnTo>
                  <a:lnTo>
                    <a:pt x="1340" y="1864"/>
                  </a:lnTo>
                  <a:lnTo>
                    <a:pt x="1332" y="1890"/>
                  </a:lnTo>
                  <a:lnTo>
                    <a:pt x="1324" y="1914"/>
                  </a:lnTo>
                  <a:lnTo>
                    <a:pt x="1316" y="1940"/>
                  </a:lnTo>
                  <a:lnTo>
                    <a:pt x="1304" y="1962"/>
                  </a:lnTo>
                  <a:lnTo>
                    <a:pt x="1292" y="1986"/>
                  </a:lnTo>
                  <a:lnTo>
                    <a:pt x="1280" y="2006"/>
                  </a:lnTo>
                  <a:lnTo>
                    <a:pt x="1264" y="2028"/>
                  </a:lnTo>
                  <a:lnTo>
                    <a:pt x="1250" y="2046"/>
                  </a:lnTo>
                  <a:lnTo>
                    <a:pt x="1232" y="2066"/>
                  </a:lnTo>
                  <a:lnTo>
                    <a:pt x="1216" y="2082"/>
                  </a:lnTo>
                  <a:lnTo>
                    <a:pt x="1198" y="2098"/>
                  </a:lnTo>
                  <a:lnTo>
                    <a:pt x="1178" y="2114"/>
                  </a:lnTo>
                  <a:lnTo>
                    <a:pt x="1158" y="2128"/>
                  </a:lnTo>
                  <a:lnTo>
                    <a:pt x="1138" y="2140"/>
                  </a:lnTo>
                  <a:lnTo>
                    <a:pt x="1116" y="2150"/>
                  </a:lnTo>
                  <a:lnTo>
                    <a:pt x="1094" y="2160"/>
                  </a:lnTo>
                  <a:lnTo>
                    <a:pt x="1072" y="2168"/>
                  </a:lnTo>
                  <a:lnTo>
                    <a:pt x="1050" y="2176"/>
                  </a:lnTo>
                  <a:lnTo>
                    <a:pt x="1026" y="2180"/>
                  </a:lnTo>
                  <a:lnTo>
                    <a:pt x="1002" y="2184"/>
                  </a:lnTo>
                  <a:lnTo>
                    <a:pt x="980" y="2186"/>
                  </a:lnTo>
                  <a:lnTo>
                    <a:pt x="956" y="2186"/>
                  </a:lnTo>
                  <a:lnTo>
                    <a:pt x="930" y="2186"/>
                  </a:lnTo>
                  <a:lnTo>
                    <a:pt x="906" y="2184"/>
                  </a:lnTo>
                  <a:lnTo>
                    <a:pt x="882" y="2178"/>
                  </a:lnTo>
                  <a:lnTo>
                    <a:pt x="858" y="2172"/>
                  </a:lnTo>
                  <a:lnTo>
                    <a:pt x="834" y="2164"/>
                  </a:lnTo>
                  <a:lnTo>
                    <a:pt x="810" y="2154"/>
                  </a:lnTo>
                  <a:lnTo>
                    <a:pt x="810" y="2154"/>
                  </a:lnTo>
                  <a:lnTo>
                    <a:pt x="812" y="2184"/>
                  </a:lnTo>
                  <a:lnTo>
                    <a:pt x="814" y="2212"/>
                  </a:lnTo>
                  <a:lnTo>
                    <a:pt x="814" y="2242"/>
                  </a:lnTo>
                  <a:lnTo>
                    <a:pt x="814" y="2270"/>
                  </a:lnTo>
                  <a:lnTo>
                    <a:pt x="810" y="2298"/>
                  </a:lnTo>
                  <a:lnTo>
                    <a:pt x="806" y="2324"/>
                  </a:lnTo>
                  <a:lnTo>
                    <a:pt x="802" y="2350"/>
                  </a:lnTo>
                  <a:lnTo>
                    <a:pt x="796" y="2376"/>
                  </a:lnTo>
                  <a:lnTo>
                    <a:pt x="788" y="2402"/>
                  </a:lnTo>
                  <a:lnTo>
                    <a:pt x="780" y="2426"/>
                  </a:lnTo>
                  <a:lnTo>
                    <a:pt x="770" y="2450"/>
                  </a:lnTo>
                  <a:lnTo>
                    <a:pt x="760" y="2472"/>
                  </a:lnTo>
                  <a:lnTo>
                    <a:pt x="748" y="2494"/>
                  </a:lnTo>
                  <a:lnTo>
                    <a:pt x="734" y="2516"/>
                  </a:lnTo>
                  <a:lnTo>
                    <a:pt x="722" y="2536"/>
                  </a:lnTo>
                  <a:lnTo>
                    <a:pt x="706" y="2554"/>
                  </a:lnTo>
                  <a:lnTo>
                    <a:pt x="692" y="2572"/>
                  </a:lnTo>
                  <a:lnTo>
                    <a:pt x="676" y="2588"/>
                  </a:lnTo>
                  <a:lnTo>
                    <a:pt x="658" y="2604"/>
                  </a:lnTo>
                  <a:lnTo>
                    <a:pt x="642" y="2616"/>
                  </a:lnTo>
                  <a:lnTo>
                    <a:pt x="624" y="2630"/>
                  </a:lnTo>
                  <a:lnTo>
                    <a:pt x="606" y="2640"/>
                  </a:lnTo>
                  <a:lnTo>
                    <a:pt x="586" y="2650"/>
                  </a:lnTo>
                  <a:lnTo>
                    <a:pt x="566" y="2658"/>
                  </a:lnTo>
                  <a:lnTo>
                    <a:pt x="546" y="2664"/>
                  </a:lnTo>
                  <a:lnTo>
                    <a:pt x="526" y="2668"/>
                  </a:lnTo>
                  <a:lnTo>
                    <a:pt x="504" y="2672"/>
                  </a:lnTo>
                  <a:lnTo>
                    <a:pt x="484" y="2672"/>
                  </a:lnTo>
                  <a:lnTo>
                    <a:pt x="462" y="2672"/>
                  </a:lnTo>
                  <a:lnTo>
                    <a:pt x="440" y="2670"/>
                  </a:lnTo>
                  <a:lnTo>
                    <a:pt x="418" y="2666"/>
                  </a:lnTo>
                  <a:lnTo>
                    <a:pt x="396" y="2660"/>
                  </a:lnTo>
                  <a:lnTo>
                    <a:pt x="396" y="18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solidFill>
                  <a:srgbClr val="CDDFFE"/>
                </a:solidFill>
                <a:latin typeface="+mj-lt"/>
              </a:endParaRP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FD2E9B-A62B-FA92-F544-8D7E601B60A5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58508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7E7A8-D633-4D25-3343-1732610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ИИ+ исследования</a:t>
            </a:r>
          </a:p>
        </p:txBody>
      </p: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id="{E4172FA9-535D-104F-C370-7911F9759565}"/>
              </a:ext>
            </a:extLst>
          </p:cNvPr>
          <p:cNvCxnSpPr>
            <a:cxnSpLocks/>
          </p:cNvCxnSpPr>
          <p:nvPr/>
        </p:nvCxnSpPr>
        <p:spPr>
          <a:xfrm flipH="1">
            <a:off x="3026637" y="3952635"/>
            <a:ext cx="110583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7">
            <a:extLst>
              <a:ext uri="{FF2B5EF4-FFF2-40B4-BE49-F238E27FC236}">
                <a16:creationId xmlns:a16="http://schemas.microsoft.com/office/drawing/2014/main" id="{9E77361D-9296-6679-4D3C-36205209EF7C}"/>
              </a:ext>
            </a:extLst>
          </p:cNvPr>
          <p:cNvGrpSpPr/>
          <p:nvPr/>
        </p:nvGrpSpPr>
        <p:grpSpPr>
          <a:xfrm flipH="1">
            <a:off x="3026637" y="2645177"/>
            <a:ext cx="1843051" cy="368610"/>
            <a:chOff x="7010400" y="2362200"/>
            <a:chExt cx="1524000" cy="304800"/>
          </a:xfrm>
        </p:grpSpPr>
        <p:cxnSp>
          <p:nvCxnSpPr>
            <p:cNvPr id="17" name="Straight Connector 21">
              <a:extLst>
                <a:ext uri="{FF2B5EF4-FFF2-40B4-BE49-F238E27FC236}">
                  <a16:creationId xmlns:a16="http://schemas.microsoft.com/office/drawing/2014/main" id="{477B9986-945B-8860-068F-EDAF503604B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2362200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>
              <a:extLst>
                <a:ext uri="{FF2B5EF4-FFF2-40B4-BE49-F238E27FC236}">
                  <a16:creationId xmlns:a16="http://schemas.microsoft.com/office/drawing/2014/main" id="{016E5329-C93D-7743-DC82-EB280FBDE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6EE0FC-8ED7-3CC9-B502-4B24E8FCD5F1}"/>
              </a:ext>
            </a:extLst>
          </p:cNvPr>
          <p:cNvGrpSpPr/>
          <p:nvPr/>
        </p:nvGrpSpPr>
        <p:grpSpPr>
          <a:xfrm flipH="1">
            <a:off x="3026637" y="4931063"/>
            <a:ext cx="1843051" cy="368849"/>
            <a:chOff x="7010400" y="4934705"/>
            <a:chExt cx="1524000" cy="30499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220BB1-8120-896E-BE96-09F57A088FA1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5239703"/>
              <a:ext cx="12192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4D4F16-362D-C874-842F-77BDC6DEDF03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4934705"/>
              <a:ext cx="304800" cy="30479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0F2FA5D-31EF-1AFD-0DE2-FC86493E88EB}"/>
              </a:ext>
            </a:extLst>
          </p:cNvPr>
          <p:cNvSpPr txBox="1"/>
          <p:nvPr/>
        </p:nvSpPr>
        <p:spPr>
          <a:xfrm>
            <a:off x="764565" y="2228352"/>
            <a:ext cx="3185963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Latinka SemiBold"/>
                <a:cs typeface="Arial"/>
              </a:rPr>
              <a:t>Обработка и анализ больших массивов данных</a:t>
            </a:r>
            <a:endParaRPr lang="en-US" sz="1450">
              <a:solidFill>
                <a:schemeClr val="accent1"/>
              </a:solidFill>
              <a:latin typeface="Latinka SemiBold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25E0B8-2774-E8CE-BF64-AC8C080A1F17}"/>
              </a:ext>
            </a:extLst>
          </p:cNvPr>
          <p:cNvSpPr txBox="1"/>
          <p:nvPr/>
        </p:nvSpPr>
        <p:spPr>
          <a:xfrm>
            <a:off x="764565" y="3542823"/>
            <a:ext cx="3185963" cy="385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Помощь с выбором методологии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540E5-3BBA-0E2A-B7B9-E637C9551497}"/>
              </a:ext>
            </a:extLst>
          </p:cNvPr>
          <p:cNvSpPr txBox="1"/>
          <p:nvPr/>
        </p:nvSpPr>
        <p:spPr>
          <a:xfrm>
            <a:off x="1201841" y="4889856"/>
            <a:ext cx="2748687" cy="7204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55380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0" marR="0" indent="276903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0" marR="0" indent="553807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0" marR="0" indent="830708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0" marR="0" indent="1107614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0" marR="0" indent="1384515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0" marR="0" indent="1661419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0" marR="0" indent="1938322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0" marR="0" indent="2215226" algn="l" defTabSz="2769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9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50">
                <a:solidFill>
                  <a:schemeClr val="accent1"/>
                </a:solidFill>
                <a:latin typeface="+mj-lt"/>
                <a:cs typeface="Arial"/>
              </a:rPr>
              <a:t>Автоматизация и оптимизация процессов</a:t>
            </a:r>
            <a:endParaRPr lang="ru-RU" sz="1450" err="1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45B448E6-168C-E1A0-2F8D-5CDA84EC9C0D}"/>
              </a:ext>
            </a:extLst>
          </p:cNvPr>
          <p:cNvGrpSpPr/>
          <p:nvPr/>
        </p:nvGrpSpPr>
        <p:grpSpPr>
          <a:xfrm>
            <a:off x="4325325" y="2428759"/>
            <a:ext cx="3348846" cy="3047754"/>
            <a:chOff x="4729580" y="2590799"/>
            <a:chExt cx="2769126" cy="2520157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44F4145-2F3D-9C94-B2FA-E2A3F9B4B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580" y="2590799"/>
              <a:ext cx="1336203" cy="2520156"/>
            </a:xfrm>
            <a:custGeom>
              <a:avLst/>
              <a:gdLst>
                <a:gd name="T0" fmla="*/ 250 w 1492"/>
                <a:gd name="T1" fmla="*/ 570 h 2814"/>
                <a:gd name="T2" fmla="*/ 30 w 1492"/>
                <a:gd name="T3" fmla="*/ 870 h 2814"/>
                <a:gd name="T4" fmla="*/ 36 w 1492"/>
                <a:gd name="T5" fmla="*/ 1258 h 2814"/>
                <a:gd name="T6" fmla="*/ 24 w 1492"/>
                <a:gd name="T7" fmla="*/ 1594 h 2814"/>
                <a:gd name="T8" fmla="*/ 42 w 1492"/>
                <a:gd name="T9" fmla="*/ 1978 h 2814"/>
                <a:gd name="T10" fmla="*/ 282 w 1492"/>
                <a:gd name="T11" fmla="*/ 2262 h 2814"/>
                <a:gd name="T12" fmla="*/ 566 w 1492"/>
                <a:gd name="T13" fmla="*/ 2426 h 2814"/>
                <a:gd name="T14" fmla="*/ 846 w 1492"/>
                <a:gd name="T15" fmla="*/ 2776 h 2814"/>
                <a:gd name="T16" fmla="*/ 1086 w 1492"/>
                <a:gd name="T17" fmla="*/ 2806 h 2814"/>
                <a:gd name="T18" fmla="*/ 1300 w 1492"/>
                <a:gd name="T19" fmla="*/ 2698 h 2814"/>
                <a:gd name="T20" fmla="*/ 1486 w 1492"/>
                <a:gd name="T21" fmla="*/ 2318 h 2814"/>
                <a:gd name="T22" fmla="*/ 1468 w 1492"/>
                <a:gd name="T23" fmla="*/ 406 h 2814"/>
                <a:gd name="T24" fmla="*/ 1248 w 1492"/>
                <a:gd name="T25" fmla="*/ 76 h 2814"/>
                <a:gd name="T26" fmla="*/ 996 w 1492"/>
                <a:gd name="T27" fmla="*/ 0 h 2814"/>
                <a:gd name="T28" fmla="*/ 752 w 1492"/>
                <a:gd name="T29" fmla="*/ 96 h 2814"/>
                <a:gd name="T30" fmla="*/ 584 w 1492"/>
                <a:gd name="T31" fmla="*/ 330 h 2814"/>
                <a:gd name="T32" fmla="*/ 772 w 1492"/>
                <a:gd name="T33" fmla="*/ 1342 h 2814"/>
                <a:gd name="T34" fmla="*/ 592 w 1492"/>
                <a:gd name="T35" fmla="*/ 1312 h 2814"/>
                <a:gd name="T36" fmla="*/ 576 w 1492"/>
                <a:gd name="T37" fmla="*/ 1488 h 2814"/>
                <a:gd name="T38" fmla="*/ 758 w 1492"/>
                <a:gd name="T39" fmla="*/ 1490 h 2814"/>
                <a:gd name="T40" fmla="*/ 1114 w 1492"/>
                <a:gd name="T41" fmla="*/ 2056 h 2814"/>
                <a:gd name="T42" fmla="*/ 982 w 1492"/>
                <a:gd name="T43" fmla="*/ 2032 h 2814"/>
                <a:gd name="T44" fmla="*/ 910 w 1492"/>
                <a:gd name="T45" fmla="*/ 2168 h 2814"/>
                <a:gd name="T46" fmla="*/ 1068 w 1492"/>
                <a:gd name="T47" fmla="*/ 2262 h 2814"/>
                <a:gd name="T48" fmla="*/ 1344 w 1492"/>
                <a:gd name="T49" fmla="*/ 2318 h 2814"/>
                <a:gd name="T50" fmla="*/ 1144 w 1492"/>
                <a:gd name="T51" fmla="*/ 2638 h 2814"/>
                <a:gd name="T52" fmla="*/ 880 w 1492"/>
                <a:gd name="T53" fmla="*/ 2636 h 2814"/>
                <a:gd name="T54" fmla="*/ 700 w 1492"/>
                <a:gd name="T55" fmla="*/ 2390 h 2814"/>
                <a:gd name="T56" fmla="*/ 1018 w 1492"/>
                <a:gd name="T57" fmla="*/ 1870 h 2814"/>
                <a:gd name="T58" fmla="*/ 1156 w 1492"/>
                <a:gd name="T59" fmla="*/ 1822 h 2814"/>
                <a:gd name="T60" fmla="*/ 1168 w 1492"/>
                <a:gd name="T61" fmla="*/ 1706 h 2814"/>
                <a:gd name="T62" fmla="*/ 1036 w 1492"/>
                <a:gd name="T63" fmla="*/ 1632 h 2814"/>
                <a:gd name="T64" fmla="*/ 604 w 1492"/>
                <a:gd name="T65" fmla="*/ 2180 h 2814"/>
                <a:gd name="T66" fmla="*/ 386 w 1492"/>
                <a:gd name="T67" fmla="*/ 2156 h 2814"/>
                <a:gd name="T68" fmla="*/ 162 w 1492"/>
                <a:gd name="T69" fmla="*/ 1900 h 2814"/>
                <a:gd name="T70" fmla="*/ 154 w 1492"/>
                <a:gd name="T71" fmla="*/ 1654 h 2814"/>
                <a:gd name="T72" fmla="*/ 278 w 1492"/>
                <a:gd name="T73" fmla="*/ 1438 h 2814"/>
                <a:gd name="T74" fmla="*/ 162 w 1492"/>
                <a:gd name="T75" fmla="*/ 1190 h 2814"/>
                <a:gd name="T76" fmla="*/ 254 w 1492"/>
                <a:gd name="T77" fmla="*/ 1858 h 2814"/>
                <a:gd name="T78" fmla="*/ 374 w 1492"/>
                <a:gd name="T79" fmla="*/ 1998 h 2814"/>
                <a:gd name="T80" fmla="*/ 496 w 1492"/>
                <a:gd name="T81" fmla="*/ 1878 h 2814"/>
                <a:gd name="T82" fmla="*/ 1026 w 1492"/>
                <a:gd name="T83" fmla="*/ 1150 h 2814"/>
                <a:gd name="T84" fmla="*/ 1200 w 1492"/>
                <a:gd name="T85" fmla="*/ 1212 h 2814"/>
                <a:gd name="T86" fmla="*/ 1248 w 1492"/>
                <a:gd name="T87" fmla="*/ 1052 h 2814"/>
                <a:gd name="T88" fmla="*/ 1236 w 1492"/>
                <a:gd name="T89" fmla="*/ 252 h 2814"/>
                <a:gd name="T90" fmla="*/ 1344 w 1492"/>
                <a:gd name="T91" fmla="*/ 496 h 2814"/>
                <a:gd name="T92" fmla="*/ 1054 w 1492"/>
                <a:gd name="T93" fmla="*/ 1020 h 2814"/>
                <a:gd name="T94" fmla="*/ 876 w 1492"/>
                <a:gd name="T95" fmla="*/ 912 h 2814"/>
                <a:gd name="T96" fmla="*/ 842 w 1492"/>
                <a:gd name="T97" fmla="*/ 734 h 2814"/>
                <a:gd name="T98" fmla="*/ 672 w 1492"/>
                <a:gd name="T99" fmla="*/ 778 h 2814"/>
                <a:gd name="T100" fmla="*/ 734 w 1492"/>
                <a:gd name="T101" fmla="*/ 952 h 2814"/>
                <a:gd name="T102" fmla="*/ 176 w 1492"/>
                <a:gd name="T103" fmla="*/ 874 h 2814"/>
                <a:gd name="T104" fmla="*/ 334 w 1492"/>
                <a:gd name="T105" fmla="*/ 686 h 2814"/>
                <a:gd name="T106" fmla="*/ 562 w 1492"/>
                <a:gd name="T107" fmla="*/ 628 h 2814"/>
                <a:gd name="T108" fmla="*/ 678 w 1492"/>
                <a:gd name="T109" fmla="*/ 546 h 2814"/>
                <a:gd name="T110" fmla="*/ 756 w 1492"/>
                <a:gd name="T111" fmla="*/ 300 h 2814"/>
                <a:gd name="T112" fmla="*/ 924 w 1492"/>
                <a:gd name="T113" fmla="*/ 156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2" h="2814">
                  <a:moveTo>
                    <a:pt x="544" y="486"/>
                  </a:moveTo>
                  <a:lnTo>
                    <a:pt x="544" y="486"/>
                  </a:lnTo>
                  <a:lnTo>
                    <a:pt x="502" y="488"/>
                  </a:lnTo>
                  <a:lnTo>
                    <a:pt x="464" y="490"/>
                  </a:lnTo>
                  <a:lnTo>
                    <a:pt x="424" y="496"/>
                  </a:lnTo>
                  <a:lnTo>
                    <a:pt x="386" y="506"/>
                  </a:lnTo>
                  <a:lnTo>
                    <a:pt x="350" y="518"/>
                  </a:lnTo>
                  <a:lnTo>
                    <a:pt x="316" y="534"/>
                  </a:lnTo>
                  <a:lnTo>
                    <a:pt x="282" y="552"/>
                  </a:lnTo>
                  <a:lnTo>
                    <a:pt x="250" y="570"/>
                  </a:lnTo>
                  <a:lnTo>
                    <a:pt x="220" y="592"/>
                  </a:lnTo>
                  <a:lnTo>
                    <a:pt x="192" y="618"/>
                  </a:lnTo>
                  <a:lnTo>
                    <a:pt x="164" y="644"/>
                  </a:lnTo>
                  <a:lnTo>
                    <a:pt x="140" y="672"/>
                  </a:lnTo>
                  <a:lnTo>
                    <a:pt x="116" y="702"/>
                  </a:lnTo>
                  <a:lnTo>
                    <a:pt x="96" y="732"/>
                  </a:lnTo>
                  <a:lnTo>
                    <a:pt x="76" y="766"/>
                  </a:lnTo>
                  <a:lnTo>
                    <a:pt x="58" y="800"/>
                  </a:lnTo>
                  <a:lnTo>
                    <a:pt x="44" y="834"/>
                  </a:lnTo>
                  <a:lnTo>
                    <a:pt x="30" y="870"/>
                  </a:lnTo>
                  <a:lnTo>
                    <a:pt x="20" y="908"/>
                  </a:lnTo>
                  <a:lnTo>
                    <a:pt x="10" y="946"/>
                  </a:lnTo>
                  <a:lnTo>
                    <a:pt x="4" y="984"/>
                  </a:lnTo>
                  <a:lnTo>
                    <a:pt x="2" y="1022"/>
                  </a:lnTo>
                  <a:lnTo>
                    <a:pt x="0" y="1062"/>
                  </a:lnTo>
                  <a:lnTo>
                    <a:pt x="2" y="1102"/>
                  </a:lnTo>
                  <a:lnTo>
                    <a:pt x="6" y="1140"/>
                  </a:lnTo>
                  <a:lnTo>
                    <a:pt x="14" y="1180"/>
                  </a:lnTo>
                  <a:lnTo>
                    <a:pt x="24" y="1220"/>
                  </a:lnTo>
                  <a:lnTo>
                    <a:pt x="36" y="1258"/>
                  </a:lnTo>
                  <a:lnTo>
                    <a:pt x="52" y="1296"/>
                  </a:lnTo>
                  <a:lnTo>
                    <a:pt x="72" y="1334"/>
                  </a:lnTo>
                  <a:lnTo>
                    <a:pt x="94" y="1370"/>
                  </a:lnTo>
                  <a:lnTo>
                    <a:pt x="118" y="1406"/>
                  </a:lnTo>
                  <a:lnTo>
                    <a:pt x="118" y="1406"/>
                  </a:lnTo>
                  <a:lnTo>
                    <a:pt x="94" y="1442"/>
                  </a:lnTo>
                  <a:lnTo>
                    <a:pt x="72" y="1480"/>
                  </a:lnTo>
                  <a:lnTo>
                    <a:pt x="52" y="1516"/>
                  </a:lnTo>
                  <a:lnTo>
                    <a:pt x="36" y="1554"/>
                  </a:lnTo>
                  <a:lnTo>
                    <a:pt x="24" y="1594"/>
                  </a:lnTo>
                  <a:lnTo>
                    <a:pt x="14" y="1632"/>
                  </a:lnTo>
                  <a:lnTo>
                    <a:pt x="8" y="1672"/>
                  </a:lnTo>
                  <a:lnTo>
                    <a:pt x="2" y="1712"/>
                  </a:lnTo>
                  <a:lnTo>
                    <a:pt x="0" y="1750"/>
                  </a:lnTo>
                  <a:lnTo>
                    <a:pt x="2" y="1790"/>
                  </a:lnTo>
                  <a:lnTo>
                    <a:pt x="6" y="1828"/>
                  </a:lnTo>
                  <a:lnTo>
                    <a:pt x="10" y="1868"/>
                  </a:lnTo>
                  <a:lnTo>
                    <a:pt x="20" y="1904"/>
                  </a:lnTo>
                  <a:lnTo>
                    <a:pt x="30" y="1942"/>
                  </a:lnTo>
                  <a:lnTo>
                    <a:pt x="42" y="1978"/>
                  </a:lnTo>
                  <a:lnTo>
                    <a:pt x="58" y="2014"/>
                  </a:lnTo>
                  <a:lnTo>
                    <a:pt x="76" y="2048"/>
                  </a:lnTo>
                  <a:lnTo>
                    <a:pt x="94" y="2080"/>
                  </a:lnTo>
                  <a:lnTo>
                    <a:pt x="116" y="2112"/>
                  </a:lnTo>
                  <a:lnTo>
                    <a:pt x="138" y="2142"/>
                  </a:lnTo>
                  <a:lnTo>
                    <a:pt x="164" y="2170"/>
                  </a:lnTo>
                  <a:lnTo>
                    <a:pt x="190" y="2196"/>
                  </a:lnTo>
                  <a:lnTo>
                    <a:pt x="220" y="2220"/>
                  </a:lnTo>
                  <a:lnTo>
                    <a:pt x="250" y="2242"/>
                  </a:lnTo>
                  <a:lnTo>
                    <a:pt x="282" y="2262"/>
                  </a:lnTo>
                  <a:lnTo>
                    <a:pt x="314" y="2280"/>
                  </a:lnTo>
                  <a:lnTo>
                    <a:pt x="350" y="2294"/>
                  </a:lnTo>
                  <a:lnTo>
                    <a:pt x="386" y="2308"/>
                  </a:lnTo>
                  <a:lnTo>
                    <a:pt x="424" y="2316"/>
                  </a:lnTo>
                  <a:lnTo>
                    <a:pt x="462" y="2324"/>
                  </a:lnTo>
                  <a:lnTo>
                    <a:pt x="502" y="2326"/>
                  </a:lnTo>
                  <a:lnTo>
                    <a:pt x="544" y="2326"/>
                  </a:lnTo>
                  <a:lnTo>
                    <a:pt x="544" y="2326"/>
                  </a:lnTo>
                  <a:lnTo>
                    <a:pt x="552" y="2378"/>
                  </a:lnTo>
                  <a:lnTo>
                    <a:pt x="566" y="2426"/>
                  </a:lnTo>
                  <a:lnTo>
                    <a:pt x="580" y="2472"/>
                  </a:lnTo>
                  <a:lnTo>
                    <a:pt x="600" y="2518"/>
                  </a:lnTo>
                  <a:lnTo>
                    <a:pt x="622" y="2560"/>
                  </a:lnTo>
                  <a:lnTo>
                    <a:pt x="646" y="2600"/>
                  </a:lnTo>
                  <a:lnTo>
                    <a:pt x="674" y="2638"/>
                  </a:lnTo>
                  <a:lnTo>
                    <a:pt x="704" y="2672"/>
                  </a:lnTo>
                  <a:lnTo>
                    <a:pt x="736" y="2704"/>
                  </a:lnTo>
                  <a:lnTo>
                    <a:pt x="772" y="2732"/>
                  </a:lnTo>
                  <a:lnTo>
                    <a:pt x="808" y="2756"/>
                  </a:lnTo>
                  <a:lnTo>
                    <a:pt x="846" y="2776"/>
                  </a:lnTo>
                  <a:lnTo>
                    <a:pt x="886" y="2792"/>
                  </a:lnTo>
                  <a:lnTo>
                    <a:pt x="928" y="2804"/>
                  </a:lnTo>
                  <a:lnTo>
                    <a:pt x="948" y="2808"/>
                  </a:lnTo>
                  <a:lnTo>
                    <a:pt x="970" y="2810"/>
                  </a:lnTo>
                  <a:lnTo>
                    <a:pt x="992" y="2812"/>
                  </a:lnTo>
                  <a:lnTo>
                    <a:pt x="1014" y="2814"/>
                  </a:lnTo>
                  <a:lnTo>
                    <a:pt x="1014" y="2814"/>
                  </a:lnTo>
                  <a:lnTo>
                    <a:pt x="1038" y="2812"/>
                  </a:lnTo>
                  <a:lnTo>
                    <a:pt x="1062" y="2810"/>
                  </a:lnTo>
                  <a:lnTo>
                    <a:pt x="1086" y="2806"/>
                  </a:lnTo>
                  <a:lnTo>
                    <a:pt x="1110" y="2802"/>
                  </a:lnTo>
                  <a:lnTo>
                    <a:pt x="1134" y="2794"/>
                  </a:lnTo>
                  <a:lnTo>
                    <a:pt x="1156" y="2788"/>
                  </a:lnTo>
                  <a:lnTo>
                    <a:pt x="1178" y="2778"/>
                  </a:lnTo>
                  <a:lnTo>
                    <a:pt x="1200" y="2768"/>
                  </a:lnTo>
                  <a:lnTo>
                    <a:pt x="1220" y="2756"/>
                  </a:lnTo>
                  <a:lnTo>
                    <a:pt x="1242" y="2742"/>
                  </a:lnTo>
                  <a:lnTo>
                    <a:pt x="1262" y="2728"/>
                  </a:lnTo>
                  <a:lnTo>
                    <a:pt x="1280" y="2714"/>
                  </a:lnTo>
                  <a:lnTo>
                    <a:pt x="1300" y="2698"/>
                  </a:lnTo>
                  <a:lnTo>
                    <a:pt x="1318" y="2680"/>
                  </a:lnTo>
                  <a:lnTo>
                    <a:pt x="1334" y="2662"/>
                  </a:lnTo>
                  <a:lnTo>
                    <a:pt x="1352" y="2642"/>
                  </a:lnTo>
                  <a:lnTo>
                    <a:pt x="1382" y="2600"/>
                  </a:lnTo>
                  <a:lnTo>
                    <a:pt x="1410" y="2556"/>
                  </a:lnTo>
                  <a:lnTo>
                    <a:pt x="1434" y="2508"/>
                  </a:lnTo>
                  <a:lnTo>
                    <a:pt x="1454" y="2456"/>
                  </a:lnTo>
                  <a:lnTo>
                    <a:pt x="1470" y="2402"/>
                  </a:lnTo>
                  <a:lnTo>
                    <a:pt x="1482" y="2346"/>
                  </a:lnTo>
                  <a:lnTo>
                    <a:pt x="1486" y="2318"/>
                  </a:lnTo>
                  <a:lnTo>
                    <a:pt x="1488" y="2288"/>
                  </a:lnTo>
                  <a:lnTo>
                    <a:pt x="1490" y="2258"/>
                  </a:lnTo>
                  <a:lnTo>
                    <a:pt x="1492" y="2228"/>
                  </a:lnTo>
                  <a:lnTo>
                    <a:pt x="1492" y="2100"/>
                  </a:lnTo>
                  <a:lnTo>
                    <a:pt x="1492" y="584"/>
                  </a:lnTo>
                  <a:lnTo>
                    <a:pt x="1492" y="584"/>
                  </a:lnTo>
                  <a:lnTo>
                    <a:pt x="1490" y="538"/>
                  </a:lnTo>
                  <a:lnTo>
                    <a:pt x="1486" y="494"/>
                  </a:lnTo>
                  <a:lnTo>
                    <a:pt x="1478" y="450"/>
                  </a:lnTo>
                  <a:lnTo>
                    <a:pt x="1468" y="406"/>
                  </a:lnTo>
                  <a:lnTo>
                    <a:pt x="1456" y="364"/>
                  </a:lnTo>
                  <a:lnTo>
                    <a:pt x="1442" y="324"/>
                  </a:lnTo>
                  <a:lnTo>
                    <a:pt x="1424" y="286"/>
                  </a:lnTo>
                  <a:lnTo>
                    <a:pt x="1404" y="250"/>
                  </a:lnTo>
                  <a:lnTo>
                    <a:pt x="1384" y="216"/>
                  </a:lnTo>
                  <a:lnTo>
                    <a:pt x="1360" y="182"/>
                  </a:lnTo>
                  <a:lnTo>
                    <a:pt x="1334" y="152"/>
                  </a:lnTo>
                  <a:lnTo>
                    <a:pt x="1308" y="124"/>
                  </a:lnTo>
                  <a:lnTo>
                    <a:pt x="1278" y="100"/>
                  </a:lnTo>
                  <a:lnTo>
                    <a:pt x="1248" y="76"/>
                  </a:lnTo>
                  <a:lnTo>
                    <a:pt x="1216" y="56"/>
                  </a:lnTo>
                  <a:lnTo>
                    <a:pt x="1184" y="38"/>
                  </a:lnTo>
                  <a:lnTo>
                    <a:pt x="1184" y="38"/>
                  </a:lnTo>
                  <a:lnTo>
                    <a:pt x="1156" y="28"/>
                  </a:lnTo>
                  <a:lnTo>
                    <a:pt x="1130" y="18"/>
                  </a:lnTo>
                  <a:lnTo>
                    <a:pt x="1102" y="10"/>
                  </a:lnTo>
                  <a:lnTo>
                    <a:pt x="1076" y="6"/>
                  </a:lnTo>
                  <a:lnTo>
                    <a:pt x="1048" y="2"/>
                  </a:lnTo>
                  <a:lnTo>
                    <a:pt x="1022" y="0"/>
                  </a:lnTo>
                  <a:lnTo>
                    <a:pt x="996" y="0"/>
                  </a:lnTo>
                  <a:lnTo>
                    <a:pt x="970" y="2"/>
                  </a:lnTo>
                  <a:lnTo>
                    <a:pt x="944" y="6"/>
                  </a:lnTo>
                  <a:lnTo>
                    <a:pt x="918" y="12"/>
                  </a:lnTo>
                  <a:lnTo>
                    <a:pt x="892" y="20"/>
                  </a:lnTo>
                  <a:lnTo>
                    <a:pt x="868" y="28"/>
                  </a:lnTo>
                  <a:lnTo>
                    <a:pt x="844" y="38"/>
                  </a:lnTo>
                  <a:lnTo>
                    <a:pt x="820" y="50"/>
                  </a:lnTo>
                  <a:lnTo>
                    <a:pt x="796" y="64"/>
                  </a:lnTo>
                  <a:lnTo>
                    <a:pt x="774" y="80"/>
                  </a:lnTo>
                  <a:lnTo>
                    <a:pt x="752" y="96"/>
                  </a:lnTo>
                  <a:lnTo>
                    <a:pt x="732" y="114"/>
                  </a:lnTo>
                  <a:lnTo>
                    <a:pt x="712" y="134"/>
                  </a:lnTo>
                  <a:lnTo>
                    <a:pt x="692" y="154"/>
                  </a:lnTo>
                  <a:lnTo>
                    <a:pt x="674" y="176"/>
                  </a:lnTo>
                  <a:lnTo>
                    <a:pt x="656" y="198"/>
                  </a:lnTo>
                  <a:lnTo>
                    <a:pt x="640" y="224"/>
                  </a:lnTo>
                  <a:lnTo>
                    <a:pt x="624" y="248"/>
                  </a:lnTo>
                  <a:lnTo>
                    <a:pt x="610" y="274"/>
                  </a:lnTo>
                  <a:lnTo>
                    <a:pt x="596" y="302"/>
                  </a:lnTo>
                  <a:lnTo>
                    <a:pt x="584" y="330"/>
                  </a:lnTo>
                  <a:lnTo>
                    <a:pt x="574" y="360"/>
                  </a:lnTo>
                  <a:lnTo>
                    <a:pt x="564" y="390"/>
                  </a:lnTo>
                  <a:lnTo>
                    <a:pt x="556" y="422"/>
                  </a:lnTo>
                  <a:lnTo>
                    <a:pt x="550" y="454"/>
                  </a:lnTo>
                  <a:lnTo>
                    <a:pt x="544" y="486"/>
                  </a:lnTo>
                  <a:close/>
                  <a:moveTo>
                    <a:pt x="1350" y="584"/>
                  </a:moveTo>
                  <a:lnTo>
                    <a:pt x="1350" y="1362"/>
                  </a:lnTo>
                  <a:lnTo>
                    <a:pt x="782" y="1362"/>
                  </a:lnTo>
                  <a:lnTo>
                    <a:pt x="782" y="1362"/>
                  </a:lnTo>
                  <a:lnTo>
                    <a:pt x="772" y="1342"/>
                  </a:lnTo>
                  <a:lnTo>
                    <a:pt x="758" y="1324"/>
                  </a:lnTo>
                  <a:lnTo>
                    <a:pt x="742" y="1308"/>
                  </a:lnTo>
                  <a:lnTo>
                    <a:pt x="724" y="1298"/>
                  </a:lnTo>
                  <a:lnTo>
                    <a:pt x="706" y="1290"/>
                  </a:lnTo>
                  <a:lnTo>
                    <a:pt x="686" y="1286"/>
                  </a:lnTo>
                  <a:lnTo>
                    <a:pt x="666" y="1286"/>
                  </a:lnTo>
                  <a:lnTo>
                    <a:pt x="646" y="1288"/>
                  </a:lnTo>
                  <a:lnTo>
                    <a:pt x="626" y="1292"/>
                  </a:lnTo>
                  <a:lnTo>
                    <a:pt x="608" y="1300"/>
                  </a:lnTo>
                  <a:lnTo>
                    <a:pt x="592" y="1312"/>
                  </a:lnTo>
                  <a:lnTo>
                    <a:pt x="576" y="1326"/>
                  </a:lnTo>
                  <a:lnTo>
                    <a:pt x="564" y="1342"/>
                  </a:lnTo>
                  <a:lnTo>
                    <a:pt x="554" y="1362"/>
                  </a:lnTo>
                  <a:lnTo>
                    <a:pt x="548" y="1382"/>
                  </a:lnTo>
                  <a:lnTo>
                    <a:pt x="546" y="1406"/>
                  </a:lnTo>
                  <a:lnTo>
                    <a:pt x="546" y="1406"/>
                  </a:lnTo>
                  <a:lnTo>
                    <a:pt x="548" y="1430"/>
                  </a:lnTo>
                  <a:lnTo>
                    <a:pt x="554" y="1452"/>
                  </a:lnTo>
                  <a:lnTo>
                    <a:pt x="564" y="1472"/>
                  </a:lnTo>
                  <a:lnTo>
                    <a:pt x="576" y="1488"/>
                  </a:lnTo>
                  <a:lnTo>
                    <a:pt x="592" y="1502"/>
                  </a:lnTo>
                  <a:lnTo>
                    <a:pt x="608" y="1512"/>
                  </a:lnTo>
                  <a:lnTo>
                    <a:pt x="626" y="1520"/>
                  </a:lnTo>
                  <a:lnTo>
                    <a:pt x="646" y="1526"/>
                  </a:lnTo>
                  <a:lnTo>
                    <a:pt x="666" y="1528"/>
                  </a:lnTo>
                  <a:lnTo>
                    <a:pt x="686" y="1528"/>
                  </a:lnTo>
                  <a:lnTo>
                    <a:pt x="706" y="1524"/>
                  </a:lnTo>
                  <a:lnTo>
                    <a:pt x="724" y="1516"/>
                  </a:lnTo>
                  <a:lnTo>
                    <a:pt x="742" y="1504"/>
                  </a:lnTo>
                  <a:lnTo>
                    <a:pt x="758" y="1490"/>
                  </a:lnTo>
                  <a:lnTo>
                    <a:pt x="772" y="1472"/>
                  </a:lnTo>
                  <a:lnTo>
                    <a:pt x="782" y="1450"/>
                  </a:lnTo>
                  <a:lnTo>
                    <a:pt x="1350" y="1450"/>
                  </a:lnTo>
                  <a:lnTo>
                    <a:pt x="1350" y="1816"/>
                  </a:lnTo>
                  <a:lnTo>
                    <a:pt x="1350" y="2100"/>
                  </a:lnTo>
                  <a:lnTo>
                    <a:pt x="1144" y="2100"/>
                  </a:lnTo>
                  <a:lnTo>
                    <a:pt x="1144" y="2100"/>
                  </a:lnTo>
                  <a:lnTo>
                    <a:pt x="1136" y="2084"/>
                  </a:lnTo>
                  <a:lnTo>
                    <a:pt x="1126" y="2070"/>
                  </a:lnTo>
                  <a:lnTo>
                    <a:pt x="1114" y="2056"/>
                  </a:lnTo>
                  <a:lnTo>
                    <a:pt x="1100" y="2044"/>
                  </a:lnTo>
                  <a:lnTo>
                    <a:pt x="1084" y="2036"/>
                  </a:lnTo>
                  <a:lnTo>
                    <a:pt x="1068" y="2028"/>
                  </a:lnTo>
                  <a:lnTo>
                    <a:pt x="1050" y="2024"/>
                  </a:lnTo>
                  <a:lnTo>
                    <a:pt x="1030" y="2022"/>
                  </a:lnTo>
                  <a:lnTo>
                    <a:pt x="1030" y="2022"/>
                  </a:lnTo>
                  <a:lnTo>
                    <a:pt x="1018" y="2024"/>
                  </a:lnTo>
                  <a:lnTo>
                    <a:pt x="1006" y="2026"/>
                  </a:lnTo>
                  <a:lnTo>
                    <a:pt x="994" y="2028"/>
                  </a:lnTo>
                  <a:lnTo>
                    <a:pt x="982" y="2032"/>
                  </a:lnTo>
                  <a:lnTo>
                    <a:pt x="962" y="2044"/>
                  </a:lnTo>
                  <a:lnTo>
                    <a:pt x="944" y="2058"/>
                  </a:lnTo>
                  <a:lnTo>
                    <a:pt x="930" y="2076"/>
                  </a:lnTo>
                  <a:lnTo>
                    <a:pt x="918" y="2098"/>
                  </a:lnTo>
                  <a:lnTo>
                    <a:pt x="914" y="2108"/>
                  </a:lnTo>
                  <a:lnTo>
                    <a:pt x="910" y="2120"/>
                  </a:lnTo>
                  <a:lnTo>
                    <a:pt x="910" y="2132"/>
                  </a:lnTo>
                  <a:lnTo>
                    <a:pt x="908" y="2144"/>
                  </a:lnTo>
                  <a:lnTo>
                    <a:pt x="908" y="2144"/>
                  </a:lnTo>
                  <a:lnTo>
                    <a:pt x="910" y="2168"/>
                  </a:lnTo>
                  <a:lnTo>
                    <a:pt x="916" y="2190"/>
                  </a:lnTo>
                  <a:lnTo>
                    <a:pt x="926" y="2210"/>
                  </a:lnTo>
                  <a:lnTo>
                    <a:pt x="938" y="2226"/>
                  </a:lnTo>
                  <a:lnTo>
                    <a:pt x="954" y="2240"/>
                  </a:lnTo>
                  <a:lnTo>
                    <a:pt x="970" y="2250"/>
                  </a:lnTo>
                  <a:lnTo>
                    <a:pt x="988" y="2258"/>
                  </a:lnTo>
                  <a:lnTo>
                    <a:pt x="1008" y="2264"/>
                  </a:lnTo>
                  <a:lnTo>
                    <a:pt x="1028" y="2266"/>
                  </a:lnTo>
                  <a:lnTo>
                    <a:pt x="1048" y="2266"/>
                  </a:lnTo>
                  <a:lnTo>
                    <a:pt x="1068" y="2262"/>
                  </a:lnTo>
                  <a:lnTo>
                    <a:pt x="1086" y="2254"/>
                  </a:lnTo>
                  <a:lnTo>
                    <a:pt x="1104" y="2242"/>
                  </a:lnTo>
                  <a:lnTo>
                    <a:pt x="1120" y="2228"/>
                  </a:lnTo>
                  <a:lnTo>
                    <a:pt x="1134" y="2210"/>
                  </a:lnTo>
                  <a:lnTo>
                    <a:pt x="1144" y="2188"/>
                  </a:lnTo>
                  <a:lnTo>
                    <a:pt x="1350" y="2188"/>
                  </a:lnTo>
                  <a:lnTo>
                    <a:pt x="1350" y="2228"/>
                  </a:lnTo>
                  <a:lnTo>
                    <a:pt x="1350" y="2228"/>
                  </a:lnTo>
                  <a:lnTo>
                    <a:pt x="1350" y="2274"/>
                  </a:lnTo>
                  <a:lnTo>
                    <a:pt x="1344" y="2318"/>
                  </a:lnTo>
                  <a:lnTo>
                    <a:pt x="1336" y="2360"/>
                  </a:lnTo>
                  <a:lnTo>
                    <a:pt x="1324" y="2402"/>
                  </a:lnTo>
                  <a:lnTo>
                    <a:pt x="1310" y="2440"/>
                  </a:lnTo>
                  <a:lnTo>
                    <a:pt x="1294" y="2476"/>
                  </a:lnTo>
                  <a:lnTo>
                    <a:pt x="1274" y="2512"/>
                  </a:lnTo>
                  <a:lnTo>
                    <a:pt x="1252" y="2542"/>
                  </a:lnTo>
                  <a:lnTo>
                    <a:pt x="1228" y="2572"/>
                  </a:lnTo>
                  <a:lnTo>
                    <a:pt x="1202" y="2596"/>
                  </a:lnTo>
                  <a:lnTo>
                    <a:pt x="1174" y="2620"/>
                  </a:lnTo>
                  <a:lnTo>
                    <a:pt x="1144" y="2638"/>
                  </a:lnTo>
                  <a:lnTo>
                    <a:pt x="1114" y="2652"/>
                  </a:lnTo>
                  <a:lnTo>
                    <a:pt x="1082" y="2664"/>
                  </a:lnTo>
                  <a:lnTo>
                    <a:pt x="1048" y="2670"/>
                  </a:lnTo>
                  <a:lnTo>
                    <a:pt x="1014" y="2672"/>
                  </a:lnTo>
                  <a:lnTo>
                    <a:pt x="1014" y="2672"/>
                  </a:lnTo>
                  <a:lnTo>
                    <a:pt x="986" y="2672"/>
                  </a:lnTo>
                  <a:lnTo>
                    <a:pt x="958" y="2666"/>
                  </a:lnTo>
                  <a:lnTo>
                    <a:pt x="932" y="2660"/>
                  </a:lnTo>
                  <a:lnTo>
                    <a:pt x="906" y="2650"/>
                  </a:lnTo>
                  <a:lnTo>
                    <a:pt x="880" y="2636"/>
                  </a:lnTo>
                  <a:lnTo>
                    <a:pt x="856" y="2620"/>
                  </a:lnTo>
                  <a:lnTo>
                    <a:pt x="832" y="2602"/>
                  </a:lnTo>
                  <a:lnTo>
                    <a:pt x="812" y="2582"/>
                  </a:lnTo>
                  <a:lnTo>
                    <a:pt x="790" y="2560"/>
                  </a:lnTo>
                  <a:lnTo>
                    <a:pt x="772" y="2536"/>
                  </a:lnTo>
                  <a:lnTo>
                    <a:pt x="754" y="2510"/>
                  </a:lnTo>
                  <a:lnTo>
                    <a:pt x="738" y="2482"/>
                  </a:lnTo>
                  <a:lnTo>
                    <a:pt x="724" y="2452"/>
                  </a:lnTo>
                  <a:lnTo>
                    <a:pt x="712" y="2422"/>
                  </a:lnTo>
                  <a:lnTo>
                    <a:pt x="700" y="2390"/>
                  </a:lnTo>
                  <a:lnTo>
                    <a:pt x="692" y="2356"/>
                  </a:lnTo>
                  <a:lnTo>
                    <a:pt x="692" y="1798"/>
                  </a:lnTo>
                  <a:lnTo>
                    <a:pt x="942" y="1798"/>
                  </a:lnTo>
                  <a:lnTo>
                    <a:pt x="942" y="1798"/>
                  </a:lnTo>
                  <a:lnTo>
                    <a:pt x="950" y="1814"/>
                  </a:lnTo>
                  <a:lnTo>
                    <a:pt x="960" y="1828"/>
                  </a:lnTo>
                  <a:lnTo>
                    <a:pt x="972" y="1842"/>
                  </a:lnTo>
                  <a:lnTo>
                    <a:pt x="986" y="1854"/>
                  </a:lnTo>
                  <a:lnTo>
                    <a:pt x="1002" y="1862"/>
                  </a:lnTo>
                  <a:lnTo>
                    <a:pt x="1018" y="1870"/>
                  </a:lnTo>
                  <a:lnTo>
                    <a:pt x="1036" y="1874"/>
                  </a:lnTo>
                  <a:lnTo>
                    <a:pt x="1056" y="1876"/>
                  </a:lnTo>
                  <a:lnTo>
                    <a:pt x="1056" y="1876"/>
                  </a:lnTo>
                  <a:lnTo>
                    <a:pt x="1068" y="1874"/>
                  </a:lnTo>
                  <a:lnTo>
                    <a:pt x="1080" y="1872"/>
                  </a:lnTo>
                  <a:lnTo>
                    <a:pt x="1092" y="1870"/>
                  </a:lnTo>
                  <a:lnTo>
                    <a:pt x="1104" y="1866"/>
                  </a:lnTo>
                  <a:lnTo>
                    <a:pt x="1124" y="1854"/>
                  </a:lnTo>
                  <a:lnTo>
                    <a:pt x="1142" y="1840"/>
                  </a:lnTo>
                  <a:lnTo>
                    <a:pt x="1156" y="1822"/>
                  </a:lnTo>
                  <a:lnTo>
                    <a:pt x="1168" y="1800"/>
                  </a:lnTo>
                  <a:lnTo>
                    <a:pt x="1172" y="1790"/>
                  </a:lnTo>
                  <a:lnTo>
                    <a:pt x="1176" y="1778"/>
                  </a:lnTo>
                  <a:lnTo>
                    <a:pt x="1176" y="1766"/>
                  </a:lnTo>
                  <a:lnTo>
                    <a:pt x="1178" y="1754"/>
                  </a:lnTo>
                  <a:lnTo>
                    <a:pt x="1178" y="1754"/>
                  </a:lnTo>
                  <a:lnTo>
                    <a:pt x="1176" y="1740"/>
                  </a:lnTo>
                  <a:lnTo>
                    <a:pt x="1176" y="1728"/>
                  </a:lnTo>
                  <a:lnTo>
                    <a:pt x="1172" y="1718"/>
                  </a:lnTo>
                  <a:lnTo>
                    <a:pt x="1168" y="1706"/>
                  </a:lnTo>
                  <a:lnTo>
                    <a:pt x="1156" y="1686"/>
                  </a:lnTo>
                  <a:lnTo>
                    <a:pt x="1142" y="1668"/>
                  </a:lnTo>
                  <a:lnTo>
                    <a:pt x="1124" y="1652"/>
                  </a:lnTo>
                  <a:lnTo>
                    <a:pt x="1104" y="1642"/>
                  </a:lnTo>
                  <a:lnTo>
                    <a:pt x="1092" y="1636"/>
                  </a:lnTo>
                  <a:lnTo>
                    <a:pt x="1080" y="1634"/>
                  </a:lnTo>
                  <a:lnTo>
                    <a:pt x="1068" y="1632"/>
                  </a:lnTo>
                  <a:lnTo>
                    <a:pt x="1056" y="1632"/>
                  </a:lnTo>
                  <a:lnTo>
                    <a:pt x="1056" y="1632"/>
                  </a:lnTo>
                  <a:lnTo>
                    <a:pt x="1036" y="1632"/>
                  </a:lnTo>
                  <a:lnTo>
                    <a:pt x="1018" y="1638"/>
                  </a:lnTo>
                  <a:lnTo>
                    <a:pt x="1002" y="1644"/>
                  </a:lnTo>
                  <a:lnTo>
                    <a:pt x="986" y="1654"/>
                  </a:lnTo>
                  <a:lnTo>
                    <a:pt x="972" y="1664"/>
                  </a:lnTo>
                  <a:lnTo>
                    <a:pt x="960" y="1678"/>
                  </a:lnTo>
                  <a:lnTo>
                    <a:pt x="950" y="1694"/>
                  </a:lnTo>
                  <a:lnTo>
                    <a:pt x="942" y="1710"/>
                  </a:lnTo>
                  <a:lnTo>
                    <a:pt x="604" y="1710"/>
                  </a:lnTo>
                  <a:lnTo>
                    <a:pt x="604" y="2180"/>
                  </a:lnTo>
                  <a:lnTo>
                    <a:pt x="604" y="2180"/>
                  </a:lnTo>
                  <a:lnTo>
                    <a:pt x="580" y="2184"/>
                  </a:lnTo>
                  <a:lnTo>
                    <a:pt x="558" y="2186"/>
                  </a:lnTo>
                  <a:lnTo>
                    <a:pt x="536" y="2186"/>
                  </a:lnTo>
                  <a:lnTo>
                    <a:pt x="512" y="2186"/>
                  </a:lnTo>
                  <a:lnTo>
                    <a:pt x="490" y="2184"/>
                  </a:lnTo>
                  <a:lnTo>
                    <a:pt x="470" y="2182"/>
                  </a:lnTo>
                  <a:lnTo>
                    <a:pt x="448" y="2178"/>
                  </a:lnTo>
                  <a:lnTo>
                    <a:pt x="428" y="2172"/>
                  </a:lnTo>
                  <a:lnTo>
                    <a:pt x="406" y="2164"/>
                  </a:lnTo>
                  <a:lnTo>
                    <a:pt x="386" y="2156"/>
                  </a:lnTo>
                  <a:lnTo>
                    <a:pt x="368" y="2148"/>
                  </a:lnTo>
                  <a:lnTo>
                    <a:pt x="348" y="2138"/>
                  </a:lnTo>
                  <a:lnTo>
                    <a:pt x="330" y="2126"/>
                  </a:lnTo>
                  <a:lnTo>
                    <a:pt x="312" y="2114"/>
                  </a:lnTo>
                  <a:lnTo>
                    <a:pt x="280" y="2086"/>
                  </a:lnTo>
                  <a:lnTo>
                    <a:pt x="250" y="2054"/>
                  </a:lnTo>
                  <a:lnTo>
                    <a:pt x="222" y="2020"/>
                  </a:lnTo>
                  <a:lnTo>
                    <a:pt x="198" y="1984"/>
                  </a:lnTo>
                  <a:lnTo>
                    <a:pt x="178" y="1942"/>
                  </a:lnTo>
                  <a:lnTo>
                    <a:pt x="162" y="1900"/>
                  </a:lnTo>
                  <a:lnTo>
                    <a:pt x="152" y="1856"/>
                  </a:lnTo>
                  <a:lnTo>
                    <a:pt x="146" y="1832"/>
                  </a:lnTo>
                  <a:lnTo>
                    <a:pt x="144" y="1810"/>
                  </a:lnTo>
                  <a:lnTo>
                    <a:pt x="142" y="1786"/>
                  </a:lnTo>
                  <a:lnTo>
                    <a:pt x="142" y="1762"/>
                  </a:lnTo>
                  <a:lnTo>
                    <a:pt x="142" y="1762"/>
                  </a:lnTo>
                  <a:lnTo>
                    <a:pt x="142" y="1734"/>
                  </a:lnTo>
                  <a:lnTo>
                    <a:pt x="144" y="1706"/>
                  </a:lnTo>
                  <a:lnTo>
                    <a:pt x="148" y="1680"/>
                  </a:lnTo>
                  <a:lnTo>
                    <a:pt x="154" y="1654"/>
                  </a:lnTo>
                  <a:lnTo>
                    <a:pt x="162" y="1628"/>
                  </a:lnTo>
                  <a:lnTo>
                    <a:pt x="170" y="1604"/>
                  </a:lnTo>
                  <a:lnTo>
                    <a:pt x="178" y="1580"/>
                  </a:lnTo>
                  <a:lnTo>
                    <a:pt x="190" y="1556"/>
                  </a:lnTo>
                  <a:lnTo>
                    <a:pt x="202" y="1534"/>
                  </a:lnTo>
                  <a:lnTo>
                    <a:pt x="216" y="1512"/>
                  </a:lnTo>
                  <a:lnTo>
                    <a:pt x="230" y="1492"/>
                  </a:lnTo>
                  <a:lnTo>
                    <a:pt x="244" y="1474"/>
                  </a:lnTo>
                  <a:lnTo>
                    <a:pt x="262" y="1454"/>
                  </a:lnTo>
                  <a:lnTo>
                    <a:pt x="278" y="1438"/>
                  </a:lnTo>
                  <a:lnTo>
                    <a:pt x="296" y="1422"/>
                  </a:lnTo>
                  <a:lnTo>
                    <a:pt x="316" y="1406"/>
                  </a:lnTo>
                  <a:lnTo>
                    <a:pt x="316" y="1406"/>
                  </a:lnTo>
                  <a:lnTo>
                    <a:pt x="288" y="1384"/>
                  </a:lnTo>
                  <a:lnTo>
                    <a:pt x="260" y="1358"/>
                  </a:lnTo>
                  <a:lnTo>
                    <a:pt x="236" y="1330"/>
                  </a:lnTo>
                  <a:lnTo>
                    <a:pt x="214" y="1298"/>
                  </a:lnTo>
                  <a:lnTo>
                    <a:pt x="194" y="1264"/>
                  </a:lnTo>
                  <a:lnTo>
                    <a:pt x="176" y="1228"/>
                  </a:lnTo>
                  <a:lnTo>
                    <a:pt x="162" y="1190"/>
                  </a:lnTo>
                  <a:lnTo>
                    <a:pt x="152" y="1150"/>
                  </a:lnTo>
                  <a:lnTo>
                    <a:pt x="330" y="1150"/>
                  </a:lnTo>
                  <a:lnTo>
                    <a:pt x="330" y="1762"/>
                  </a:lnTo>
                  <a:lnTo>
                    <a:pt x="330" y="1762"/>
                  </a:lnTo>
                  <a:lnTo>
                    <a:pt x="308" y="1772"/>
                  </a:lnTo>
                  <a:lnTo>
                    <a:pt x="290" y="1786"/>
                  </a:lnTo>
                  <a:lnTo>
                    <a:pt x="276" y="1802"/>
                  </a:lnTo>
                  <a:lnTo>
                    <a:pt x="266" y="1820"/>
                  </a:lnTo>
                  <a:lnTo>
                    <a:pt x="258" y="1838"/>
                  </a:lnTo>
                  <a:lnTo>
                    <a:pt x="254" y="1858"/>
                  </a:lnTo>
                  <a:lnTo>
                    <a:pt x="252" y="1878"/>
                  </a:lnTo>
                  <a:lnTo>
                    <a:pt x="254" y="1898"/>
                  </a:lnTo>
                  <a:lnTo>
                    <a:pt x="260" y="1918"/>
                  </a:lnTo>
                  <a:lnTo>
                    <a:pt x="268" y="1936"/>
                  </a:lnTo>
                  <a:lnTo>
                    <a:pt x="280" y="1952"/>
                  </a:lnTo>
                  <a:lnTo>
                    <a:pt x="292" y="1968"/>
                  </a:lnTo>
                  <a:lnTo>
                    <a:pt x="310" y="1980"/>
                  </a:lnTo>
                  <a:lnTo>
                    <a:pt x="328" y="1990"/>
                  </a:lnTo>
                  <a:lnTo>
                    <a:pt x="350" y="1996"/>
                  </a:lnTo>
                  <a:lnTo>
                    <a:pt x="374" y="1998"/>
                  </a:lnTo>
                  <a:lnTo>
                    <a:pt x="374" y="1998"/>
                  </a:lnTo>
                  <a:lnTo>
                    <a:pt x="398" y="1996"/>
                  </a:lnTo>
                  <a:lnTo>
                    <a:pt x="420" y="1990"/>
                  </a:lnTo>
                  <a:lnTo>
                    <a:pt x="438" y="1980"/>
                  </a:lnTo>
                  <a:lnTo>
                    <a:pt x="456" y="1968"/>
                  </a:lnTo>
                  <a:lnTo>
                    <a:pt x="470" y="1952"/>
                  </a:lnTo>
                  <a:lnTo>
                    <a:pt x="480" y="1936"/>
                  </a:lnTo>
                  <a:lnTo>
                    <a:pt x="488" y="1918"/>
                  </a:lnTo>
                  <a:lnTo>
                    <a:pt x="494" y="1898"/>
                  </a:lnTo>
                  <a:lnTo>
                    <a:pt x="496" y="1878"/>
                  </a:lnTo>
                  <a:lnTo>
                    <a:pt x="494" y="1858"/>
                  </a:lnTo>
                  <a:lnTo>
                    <a:pt x="490" y="1838"/>
                  </a:lnTo>
                  <a:lnTo>
                    <a:pt x="482" y="1820"/>
                  </a:lnTo>
                  <a:lnTo>
                    <a:pt x="472" y="1802"/>
                  </a:lnTo>
                  <a:lnTo>
                    <a:pt x="458" y="1786"/>
                  </a:lnTo>
                  <a:lnTo>
                    <a:pt x="440" y="1772"/>
                  </a:lnTo>
                  <a:lnTo>
                    <a:pt x="418" y="1762"/>
                  </a:lnTo>
                  <a:lnTo>
                    <a:pt x="418" y="1150"/>
                  </a:lnTo>
                  <a:lnTo>
                    <a:pt x="1026" y="1150"/>
                  </a:lnTo>
                  <a:lnTo>
                    <a:pt x="1026" y="1150"/>
                  </a:lnTo>
                  <a:lnTo>
                    <a:pt x="1036" y="1172"/>
                  </a:lnTo>
                  <a:lnTo>
                    <a:pt x="1050" y="1190"/>
                  </a:lnTo>
                  <a:lnTo>
                    <a:pt x="1066" y="1204"/>
                  </a:lnTo>
                  <a:lnTo>
                    <a:pt x="1084" y="1214"/>
                  </a:lnTo>
                  <a:lnTo>
                    <a:pt x="1102" y="1222"/>
                  </a:lnTo>
                  <a:lnTo>
                    <a:pt x="1122" y="1226"/>
                  </a:lnTo>
                  <a:lnTo>
                    <a:pt x="1142" y="1228"/>
                  </a:lnTo>
                  <a:lnTo>
                    <a:pt x="1162" y="1226"/>
                  </a:lnTo>
                  <a:lnTo>
                    <a:pt x="1182" y="1220"/>
                  </a:lnTo>
                  <a:lnTo>
                    <a:pt x="1200" y="1212"/>
                  </a:lnTo>
                  <a:lnTo>
                    <a:pt x="1216" y="1200"/>
                  </a:lnTo>
                  <a:lnTo>
                    <a:pt x="1232" y="1188"/>
                  </a:lnTo>
                  <a:lnTo>
                    <a:pt x="1244" y="1170"/>
                  </a:lnTo>
                  <a:lnTo>
                    <a:pt x="1254" y="1152"/>
                  </a:lnTo>
                  <a:lnTo>
                    <a:pt x="1260" y="1130"/>
                  </a:lnTo>
                  <a:lnTo>
                    <a:pt x="1262" y="1106"/>
                  </a:lnTo>
                  <a:lnTo>
                    <a:pt x="1262" y="1106"/>
                  </a:lnTo>
                  <a:lnTo>
                    <a:pt x="1260" y="1086"/>
                  </a:lnTo>
                  <a:lnTo>
                    <a:pt x="1256" y="1068"/>
                  </a:lnTo>
                  <a:lnTo>
                    <a:pt x="1248" y="1052"/>
                  </a:lnTo>
                  <a:lnTo>
                    <a:pt x="1240" y="1036"/>
                  </a:lnTo>
                  <a:lnTo>
                    <a:pt x="1228" y="1022"/>
                  </a:lnTo>
                  <a:lnTo>
                    <a:pt x="1216" y="1010"/>
                  </a:lnTo>
                  <a:lnTo>
                    <a:pt x="1200" y="1000"/>
                  </a:lnTo>
                  <a:lnTo>
                    <a:pt x="1184" y="992"/>
                  </a:lnTo>
                  <a:lnTo>
                    <a:pt x="1184" y="202"/>
                  </a:lnTo>
                  <a:lnTo>
                    <a:pt x="1184" y="202"/>
                  </a:lnTo>
                  <a:lnTo>
                    <a:pt x="1202" y="216"/>
                  </a:lnTo>
                  <a:lnTo>
                    <a:pt x="1220" y="234"/>
                  </a:lnTo>
                  <a:lnTo>
                    <a:pt x="1236" y="252"/>
                  </a:lnTo>
                  <a:lnTo>
                    <a:pt x="1252" y="272"/>
                  </a:lnTo>
                  <a:lnTo>
                    <a:pt x="1266" y="292"/>
                  </a:lnTo>
                  <a:lnTo>
                    <a:pt x="1280" y="314"/>
                  </a:lnTo>
                  <a:lnTo>
                    <a:pt x="1294" y="336"/>
                  </a:lnTo>
                  <a:lnTo>
                    <a:pt x="1304" y="360"/>
                  </a:lnTo>
                  <a:lnTo>
                    <a:pt x="1316" y="386"/>
                  </a:lnTo>
                  <a:lnTo>
                    <a:pt x="1324" y="412"/>
                  </a:lnTo>
                  <a:lnTo>
                    <a:pt x="1332" y="440"/>
                  </a:lnTo>
                  <a:lnTo>
                    <a:pt x="1338" y="466"/>
                  </a:lnTo>
                  <a:lnTo>
                    <a:pt x="1344" y="496"/>
                  </a:lnTo>
                  <a:lnTo>
                    <a:pt x="1348" y="524"/>
                  </a:lnTo>
                  <a:lnTo>
                    <a:pt x="1350" y="554"/>
                  </a:lnTo>
                  <a:lnTo>
                    <a:pt x="1350" y="584"/>
                  </a:lnTo>
                  <a:close/>
                  <a:moveTo>
                    <a:pt x="1096" y="624"/>
                  </a:moveTo>
                  <a:lnTo>
                    <a:pt x="1096" y="992"/>
                  </a:lnTo>
                  <a:lnTo>
                    <a:pt x="1096" y="992"/>
                  </a:lnTo>
                  <a:lnTo>
                    <a:pt x="1084" y="998"/>
                  </a:lnTo>
                  <a:lnTo>
                    <a:pt x="1074" y="1004"/>
                  </a:lnTo>
                  <a:lnTo>
                    <a:pt x="1064" y="1012"/>
                  </a:lnTo>
                  <a:lnTo>
                    <a:pt x="1054" y="1020"/>
                  </a:lnTo>
                  <a:lnTo>
                    <a:pt x="1046" y="1030"/>
                  </a:lnTo>
                  <a:lnTo>
                    <a:pt x="1038" y="1040"/>
                  </a:lnTo>
                  <a:lnTo>
                    <a:pt x="1032" y="1050"/>
                  </a:lnTo>
                  <a:lnTo>
                    <a:pt x="1026" y="1062"/>
                  </a:lnTo>
                  <a:lnTo>
                    <a:pt x="822" y="1062"/>
                  </a:lnTo>
                  <a:lnTo>
                    <a:pt x="822" y="952"/>
                  </a:lnTo>
                  <a:lnTo>
                    <a:pt x="822" y="952"/>
                  </a:lnTo>
                  <a:lnTo>
                    <a:pt x="844" y="940"/>
                  </a:lnTo>
                  <a:lnTo>
                    <a:pt x="862" y="928"/>
                  </a:lnTo>
                  <a:lnTo>
                    <a:pt x="876" y="912"/>
                  </a:lnTo>
                  <a:lnTo>
                    <a:pt x="888" y="894"/>
                  </a:lnTo>
                  <a:lnTo>
                    <a:pt x="894" y="876"/>
                  </a:lnTo>
                  <a:lnTo>
                    <a:pt x="898" y="856"/>
                  </a:lnTo>
                  <a:lnTo>
                    <a:pt x="900" y="836"/>
                  </a:lnTo>
                  <a:lnTo>
                    <a:pt x="898" y="816"/>
                  </a:lnTo>
                  <a:lnTo>
                    <a:pt x="892" y="796"/>
                  </a:lnTo>
                  <a:lnTo>
                    <a:pt x="884" y="778"/>
                  </a:lnTo>
                  <a:lnTo>
                    <a:pt x="874" y="760"/>
                  </a:lnTo>
                  <a:lnTo>
                    <a:pt x="860" y="746"/>
                  </a:lnTo>
                  <a:lnTo>
                    <a:pt x="842" y="734"/>
                  </a:lnTo>
                  <a:lnTo>
                    <a:pt x="824" y="724"/>
                  </a:lnTo>
                  <a:lnTo>
                    <a:pt x="802" y="718"/>
                  </a:lnTo>
                  <a:lnTo>
                    <a:pt x="778" y="716"/>
                  </a:lnTo>
                  <a:lnTo>
                    <a:pt x="778" y="716"/>
                  </a:lnTo>
                  <a:lnTo>
                    <a:pt x="754" y="718"/>
                  </a:lnTo>
                  <a:lnTo>
                    <a:pt x="732" y="724"/>
                  </a:lnTo>
                  <a:lnTo>
                    <a:pt x="714" y="734"/>
                  </a:lnTo>
                  <a:lnTo>
                    <a:pt x="698" y="746"/>
                  </a:lnTo>
                  <a:lnTo>
                    <a:pt x="684" y="760"/>
                  </a:lnTo>
                  <a:lnTo>
                    <a:pt x="672" y="778"/>
                  </a:lnTo>
                  <a:lnTo>
                    <a:pt x="664" y="796"/>
                  </a:lnTo>
                  <a:lnTo>
                    <a:pt x="658" y="816"/>
                  </a:lnTo>
                  <a:lnTo>
                    <a:pt x="656" y="836"/>
                  </a:lnTo>
                  <a:lnTo>
                    <a:pt x="658" y="856"/>
                  </a:lnTo>
                  <a:lnTo>
                    <a:pt x="662" y="876"/>
                  </a:lnTo>
                  <a:lnTo>
                    <a:pt x="670" y="894"/>
                  </a:lnTo>
                  <a:lnTo>
                    <a:pt x="680" y="912"/>
                  </a:lnTo>
                  <a:lnTo>
                    <a:pt x="694" y="928"/>
                  </a:lnTo>
                  <a:lnTo>
                    <a:pt x="712" y="940"/>
                  </a:lnTo>
                  <a:lnTo>
                    <a:pt x="734" y="952"/>
                  </a:lnTo>
                  <a:lnTo>
                    <a:pt x="734" y="1062"/>
                  </a:lnTo>
                  <a:lnTo>
                    <a:pt x="142" y="1062"/>
                  </a:lnTo>
                  <a:lnTo>
                    <a:pt x="142" y="1062"/>
                  </a:lnTo>
                  <a:lnTo>
                    <a:pt x="142" y="1034"/>
                  </a:lnTo>
                  <a:lnTo>
                    <a:pt x="144" y="1004"/>
                  </a:lnTo>
                  <a:lnTo>
                    <a:pt x="148" y="978"/>
                  </a:lnTo>
                  <a:lnTo>
                    <a:pt x="152" y="950"/>
                  </a:lnTo>
                  <a:lnTo>
                    <a:pt x="160" y="924"/>
                  </a:lnTo>
                  <a:lnTo>
                    <a:pt x="168" y="898"/>
                  </a:lnTo>
                  <a:lnTo>
                    <a:pt x="176" y="874"/>
                  </a:lnTo>
                  <a:lnTo>
                    <a:pt x="188" y="852"/>
                  </a:lnTo>
                  <a:lnTo>
                    <a:pt x="200" y="828"/>
                  </a:lnTo>
                  <a:lnTo>
                    <a:pt x="212" y="806"/>
                  </a:lnTo>
                  <a:lnTo>
                    <a:pt x="228" y="786"/>
                  </a:lnTo>
                  <a:lnTo>
                    <a:pt x="242" y="766"/>
                  </a:lnTo>
                  <a:lnTo>
                    <a:pt x="258" y="748"/>
                  </a:lnTo>
                  <a:lnTo>
                    <a:pt x="276" y="730"/>
                  </a:lnTo>
                  <a:lnTo>
                    <a:pt x="294" y="714"/>
                  </a:lnTo>
                  <a:lnTo>
                    <a:pt x="314" y="700"/>
                  </a:lnTo>
                  <a:lnTo>
                    <a:pt x="334" y="686"/>
                  </a:lnTo>
                  <a:lnTo>
                    <a:pt x="354" y="674"/>
                  </a:lnTo>
                  <a:lnTo>
                    <a:pt x="376" y="662"/>
                  </a:lnTo>
                  <a:lnTo>
                    <a:pt x="398" y="654"/>
                  </a:lnTo>
                  <a:lnTo>
                    <a:pt x="420" y="646"/>
                  </a:lnTo>
                  <a:lnTo>
                    <a:pt x="442" y="638"/>
                  </a:lnTo>
                  <a:lnTo>
                    <a:pt x="466" y="632"/>
                  </a:lnTo>
                  <a:lnTo>
                    <a:pt x="490" y="630"/>
                  </a:lnTo>
                  <a:lnTo>
                    <a:pt x="512" y="628"/>
                  </a:lnTo>
                  <a:lnTo>
                    <a:pt x="536" y="626"/>
                  </a:lnTo>
                  <a:lnTo>
                    <a:pt x="562" y="628"/>
                  </a:lnTo>
                  <a:lnTo>
                    <a:pt x="586" y="630"/>
                  </a:lnTo>
                  <a:lnTo>
                    <a:pt x="610" y="636"/>
                  </a:lnTo>
                  <a:lnTo>
                    <a:pt x="634" y="642"/>
                  </a:lnTo>
                  <a:lnTo>
                    <a:pt x="658" y="650"/>
                  </a:lnTo>
                  <a:lnTo>
                    <a:pt x="682" y="660"/>
                  </a:lnTo>
                  <a:lnTo>
                    <a:pt x="682" y="660"/>
                  </a:lnTo>
                  <a:lnTo>
                    <a:pt x="680" y="630"/>
                  </a:lnTo>
                  <a:lnTo>
                    <a:pt x="678" y="602"/>
                  </a:lnTo>
                  <a:lnTo>
                    <a:pt x="678" y="574"/>
                  </a:lnTo>
                  <a:lnTo>
                    <a:pt x="678" y="546"/>
                  </a:lnTo>
                  <a:lnTo>
                    <a:pt x="682" y="518"/>
                  </a:lnTo>
                  <a:lnTo>
                    <a:pt x="684" y="490"/>
                  </a:lnTo>
                  <a:lnTo>
                    <a:pt x="690" y="464"/>
                  </a:lnTo>
                  <a:lnTo>
                    <a:pt x="696" y="438"/>
                  </a:lnTo>
                  <a:lnTo>
                    <a:pt x="704" y="412"/>
                  </a:lnTo>
                  <a:lnTo>
                    <a:pt x="712" y="388"/>
                  </a:lnTo>
                  <a:lnTo>
                    <a:pt x="722" y="364"/>
                  </a:lnTo>
                  <a:lnTo>
                    <a:pt x="732" y="342"/>
                  </a:lnTo>
                  <a:lnTo>
                    <a:pt x="744" y="320"/>
                  </a:lnTo>
                  <a:lnTo>
                    <a:pt x="756" y="300"/>
                  </a:lnTo>
                  <a:lnTo>
                    <a:pt x="770" y="280"/>
                  </a:lnTo>
                  <a:lnTo>
                    <a:pt x="784" y="260"/>
                  </a:lnTo>
                  <a:lnTo>
                    <a:pt x="800" y="242"/>
                  </a:lnTo>
                  <a:lnTo>
                    <a:pt x="816" y="226"/>
                  </a:lnTo>
                  <a:lnTo>
                    <a:pt x="832" y="212"/>
                  </a:lnTo>
                  <a:lnTo>
                    <a:pt x="850" y="198"/>
                  </a:lnTo>
                  <a:lnTo>
                    <a:pt x="868" y="184"/>
                  </a:lnTo>
                  <a:lnTo>
                    <a:pt x="886" y="174"/>
                  </a:lnTo>
                  <a:lnTo>
                    <a:pt x="904" y="164"/>
                  </a:lnTo>
                  <a:lnTo>
                    <a:pt x="924" y="156"/>
                  </a:lnTo>
                  <a:lnTo>
                    <a:pt x="944" y="150"/>
                  </a:lnTo>
                  <a:lnTo>
                    <a:pt x="966" y="146"/>
                  </a:lnTo>
                  <a:lnTo>
                    <a:pt x="986" y="142"/>
                  </a:lnTo>
                  <a:lnTo>
                    <a:pt x="1008" y="140"/>
                  </a:lnTo>
                  <a:lnTo>
                    <a:pt x="1030" y="142"/>
                  </a:lnTo>
                  <a:lnTo>
                    <a:pt x="1052" y="144"/>
                  </a:lnTo>
                  <a:lnTo>
                    <a:pt x="1074" y="148"/>
                  </a:lnTo>
                  <a:lnTo>
                    <a:pt x="1096" y="154"/>
                  </a:lnTo>
                  <a:lnTo>
                    <a:pt x="1096" y="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latin typeface="+mj-lt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45243B81-D1CF-1287-CDA0-51786AA70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295" y="2590800"/>
              <a:ext cx="1334411" cy="2520156"/>
            </a:xfrm>
            <a:custGeom>
              <a:avLst/>
              <a:gdLst>
                <a:gd name="T0" fmla="*/ 1216 w 1490"/>
                <a:gd name="T1" fmla="*/ 2260 h 2814"/>
                <a:gd name="T2" fmla="*/ 1438 w 1490"/>
                <a:gd name="T3" fmla="*/ 2008 h 2814"/>
                <a:gd name="T4" fmla="*/ 1484 w 1490"/>
                <a:gd name="T5" fmla="*/ 1668 h 2814"/>
                <a:gd name="T6" fmla="*/ 1400 w 1490"/>
                <a:gd name="T7" fmla="*/ 1370 h 2814"/>
                <a:gd name="T8" fmla="*/ 1490 w 1490"/>
                <a:gd name="T9" fmla="*/ 1024 h 2814"/>
                <a:gd name="T10" fmla="*/ 1426 w 1490"/>
                <a:gd name="T11" fmla="*/ 780 h 2814"/>
                <a:gd name="T12" fmla="*/ 1274 w 1490"/>
                <a:gd name="T13" fmla="*/ 596 h 2814"/>
                <a:gd name="T14" fmla="*/ 1058 w 1490"/>
                <a:gd name="T15" fmla="*/ 496 h 2814"/>
                <a:gd name="T16" fmla="*/ 888 w 1490"/>
                <a:gd name="T17" fmla="*/ 288 h 2814"/>
                <a:gd name="T18" fmla="*/ 644 w 1490"/>
                <a:gd name="T19" fmla="*/ 34 h 2814"/>
                <a:gd name="T20" fmla="*/ 316 w 1490"/>
                <a:gd name="T21" fmla="*/ 36 h 2814"/>
                <a:gd name="T22" fmla="*/ 62 w 1490"/>
                <a:gd name="T23" fmla="*/ 294 h 2814"/>
                <a:gd name="T24" fmla="*/ 0 w 1490"/>
                <a:gd name="T25" fmla="*/ 2228 h 2814"/>
                <a:gd name="T26" fmla="*/ 50 w 1490"/>
                <a:gd name="T27" fmla="*/ 2490 h 2814"/>
                <a:gd name="T28" fmla="*/ 180 w 1490"/>
                <a:gd name="T29" fmla="*/ 2686 h 2814"/>
                <a:gd name="T30" fmla="*/ 364 w 1490"/>
                <a:gd name="T31" fmla="*/ 2796 h 2814"/>
                <a:gd name="T32" fmla="*/ 564 w 1490"/>
                <a:gd name="T33" fmla="*/ 2804 h 2814"/>
                <a:gd name="T34" fmla="*/ 870 w 1490"/>
                <a:gd name="T35" fmla="*/ 2562 h 2814"/>
                <a:gd name="T36" fmla="*/ 710 w 1490"/>
                <a:gd name="T37" fmla="*/ 1450 h 2814"/>
                <a:gd name="T38" fmla="*/ 866 w 1490"/>
                <a:gd name="T39" fmla="*/ 1520 h 2814"/>
                <a:gd name="T40" fmla="*/ 944 w 1490"/>
                <a:gd name="T41" fmla="*/ 1382 h 2814"/>
                <a:gd name="T42" fmla="*/ 806 w 1490"/>
                <a:gd name="T43" fmla="*/ 1286 h 2814"/>
                <a:gd name="T44" fmla="*/ 348 w 1490"/>
                <a:gd name="T45" fmla="*/ 712 h 2814"/>
                <a:gd name="T46" fmla="*/ 484 w 1490"/>
                <a:gd name="T47" fmla="*/ 788 h 2814"/>
                <a:gd name="T48" fmla="*/ 584 w 1490"/>
                <a:gd name="T49" fmla="*/ 668 h 2814"/>
                <a:gd name="T50" fmla="*/ 464 w 1490"/>
                <a:gd name="T51" fmla="*/ 548 h 2814"/>
                <a:gd name="T52" fmla="*/ 140 w 1490"/>
                <a:gd name="T53" fmla="*/ 584 h 2814"/>
                <a:gd name="T54" fmla="*/ 240 w 1490"/>
                <a:gd name="T55" fmla="*/ 270 h 2814"/>
                <a:gd name="T56" fmla="*/ 478 w 1490"/>
                <a:gd name="T57" fmla="*/ 140 h 2814"/>
                <a:gd name="T58" fmla="*/ 702 w 1490"/>
                <a:gd name="T59" fmla="*/ 252 h 2814"/>
                <a:gd name="T60" fmla="*/ 550 w 1490"/>
                <a:gd name="T61" fmla="*/ 1016 h 2814"/>
                <a:gd name="T62" fmla="*/ 414 w 1490"/>
                <a:gd name="T63" fmla="*/ 940 h 2814"/>
                <a:gd name="T64" fmla="*/ 314 w 1490"/>
                <a:gd name="T65" fmla="*/ 1060 h 2814"/>
                <a:gd name="T66" fmla="*/ 434 w 1490"/>
                <a:gd name="T67" fmla="*/ 1182 h 2814"/>
                <a:gd name="T68" fmla="*/ 888 w 1490"/>
                <a:gd name="T69" fmla="*/ 1016 h 2814"/>
                <a:gd name="T70" fmla="*/ 1044 w 1490"/>
                <a:gd name="T71" fmla="*/ 636 h 2814"/>
                <a:gd name="T72" fmla="*/ 1242 w 1490"/>
                <a:gd name="T73" fmla="*/ 758 h 2814"/>
                <a:gd name="T74" fmla="*/ 1350 w 1490"/>
                <a:gd name="T75" fmla="*/ 1052 h 2814"/>
                <a:gd name="T76" fmla="*/ 1302 w 1490"/>
                <a:gd name="T77" fmla="*/ 1258 h 2814"/>
                <a:gd name="T78" fmla="*/ 1176 w 1490"/>
                <a:gd name="T79" fmla="*/ 1406 h 2814"/>
                <a:gd name="T80" fmla="*/ 1162 w 1490"/>
                <a:gd name="T81" fmla="*/ 1664 h 2814"/>
                <a:gd name="T82" fmla="*/ 1238 w 1490"/>
                <a:gd name="T83" fmla="*/ 958 h 2814"/>
                <a:gd name="T84" fmla="*/ 1186 w 1490"/>
                <a:gd name="T85" fmla="*/ 838 h 2814"/>
                <a:gd name="T86" fmla="*/ 1082 w 1490"/>
                <a:gd name="T87" fmla="*/ 822 h 2814"/>
                <a:gd name="T88" fmla="*/ 996 w 1490"/>
                <a:gd name="T89" fmla="*/ 938 h 2814"/>
                <a:gd name="T90" fmla="*/ 1074 w 1490"/>
                <a:gd name="T91" fmla="*/ 1052 h 2814"/>
                <a:gd name="T92" fmla="*/ 370 w 1490"/>
                <a:gd name="T93" fmla="*/ 1586 h 2814"/>
                <a:gd name="T94" fmla="*/ 232 w 1490"/>
                <a:gd name="T95" fmla="*/ 1684 h 2814"/>
                <a:gd name="T96" fmla="*/ 292 w 1490"/>
                <a:gd name="T97" fmla="*/ 1814 h 2814"/>
                <a:gd name="T98" fmla="*/ 212 w 1490"/>
                <a:gd name="T99" fmla="*/ 2500 h 2814"/>
                <a:gd name="T100" fmla="*/ 142 w 1490"/>
                <a:gd name="T101" fmla="*/ 2260 h 2814"/>
                <a:gd name="T102" fmla="*/ 454 w 1490"/>
                <a:gd name="T103" fmla="*/ 1774 h 2814"/>
                <a:gd name="T104" fmla="*/ 604 w 1490"/>
                <a:gd name="T105" fmla="*/ 1920 h 2814"/>
                <a:gd name="T106" fmla="*/ 648 w 1490"/>
                <a:gd name="T107" fmla="*/ 2080 h 2814"/>
                <a:gd name="T108" fmla="*/ 808 w 1490"/>
                <a:gd name="T109" fmla="*/ 2052 h 2814"/>
                <a:gd name="T110" fmla="*/ 798 w 1490"/>
                <a:gd name="T111" fmla="*/ 1886 h 2814"/>
                <a:gd name="T112" fmla="*/ 1340 w 1490"/>
                <a:gd name="T113" fmla="*/ 1864 h 2814"/>
                <a:gd name="T114" fmla="*/ 1232 w 1490"/>
                <a:gd name="T115" fmla="*/ 2066 h 2814"/>
                <a:gd name="T116" fmla="*/ 1050 w 1490"/>
                <a:gd name="T117" fmla="*/ 2176 h 2814"/>
                <a:gd name="T118" fmla="*/ 834 w 1490"/>
                <a:gd name="T119" fmla="*/ 2164 h 2814"/>
                <a:gd name="T120" fmla="*/ 802 w 1490"/>
                <a:gd name="T121" fmla="*/ 2350 h 2814"/>
                <a:gd name="T122" fmla="*/ 706 w 1490"/>
                <a:gd name="T123" fmla="*/ 2554 h 2814"/>
                <a:gd name="T124" fmla="*/ 546 w 1490"/>
                <a:gd name="T125" fmla="*/ 2664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0" h="2814">
                  <a:moveTo>
                    <a:pt x="948" y="2326"/>
                  </a:moveTo>
                  <a:lnTo>
                    <a:pt x="948" y="2326"/>
                  </a:lnTo>
                  <a:lnTo>
                    <a:pt x="990" y="2326"/>
                  </a:lnTo>
                  <a:lnTo>
                    <a:pt x="1032" y="2322"/>
                  </a:lnTo>
                  <a:lnTo>
                    <a:pt x="1072" y="2316"/>
                  </a:lnTo>
                  <a:lnTo>
                    <a:pt x="1110" y="2306"/>
                  </a:lnTo>
                  <a:lnTo>
                    <a:pt x="1146" y="2292"/>
                  </a:lnTo>
                  <a:lnTo>
                    <a:pt x="1182" y="2278"/>
                  </a:lnTo>
                  <a:lnTo>
                    <a:pt x="1216" y="2260"/>
                  </a:lnTo>
                  <a:lnTo>
                    <a:pt x="1248" y="2238"/>
                  </a:lnTo>
                  <a:lnTo>
                    <a:pt x="1278" y="2216"/>
                  </a:lnTo>
                  <a:lnTo>
                    <a:pt x="1306" y="2192"/>
                  </a:lnTo>
                  <a:lnTo>
                    <a:pt x="1334" y="2166"/>
                  </a:lnTo>
                  <a:lnTo>
                    <a:pt x="1358" y="2136"/>
                  </a:lnTo>
                  <a:lnTo>
                    <a:pt x="1380" y="2106"/>
                  </a:lnTo>
                  <a:lnTo>
                    <a:pt x="1402" y="2076"/>
                  </a:lnTo>
                  <a:lnTo>
                    <a:pt x="1420" y="2042"/>
                  </a:lnTo>
                  <a:lnTo>
                    <a:pt x="1438" y="2008"/>
                  </a:lnTo>
                  <a:lnTo>
                    <a:pt x="1452" y="1972"/>
                  </a:lnTo>
                  <a:lnTo>
                    <a:pt x="1464" y="1936"/>
                  </a:lnTo>
                  <a:lnTo>
                    <a:pt x="1474" y="1900"/>
                  </a:lnTo>
                  <a:lnTo>
                    <a:pt x="1482" y="1862"/>
                  </a:lnTo>
                  <a:lnTo>
                    <a:pt x="1488" y="1824"/>
                  </a:lnTo>
                  <a:lnTo>
                    <a:pt x="1490" y="1784"/>
                  </a:lnTo>
                  <a:lnTo>
                    <a:pt x="1490" y="1746"/>
                  </a:lnTo>
                  <a:lnTo>
                    <a:pt x="1488" y="1706"/>
                  </a:lnTo>
                  <a:lnTo>
                    <a:pt x="1484" y="1668"/>
                  </a:lnTo>
                  <a:lnTo>
                    <a:pt x="1476" y="1628"/>
                  </a:lnTo>
                  <a:lnTo>
                    <a:pt x="1466" y="1590"/>
                  </a:lnTo>
                  <a:lnTo>
                    <a:pt x="1454" y="1552"/>
                  </a:lnTo>
                  <a:lnTo>
                    <a:pt x="1438" y="1514"/>
                  </a:lnTo>
                  <a:lnTo>
                    <a:pt x="1420" y="1478"/>
                  </a:lnTo>
                  <a:lnTo>
                    <a:pt x="1398" y="1442"/>
                  </a:lnTo>
                  <a:lnTo>
                    <a:pt x="1374" y="1406"/>
                  </a:lnTo>
                  <a:lnTo>
                    <a:pt x="1374" y="1406"/>
                  </a:lnTo>
                  <a:lnTo>
                    <a:pt x="1400" y="1370"/>
                  </a:lnTo>
                  <a:lnTo>
                    <a:pt x="1422" y="1330"/>
                  </a:lnTo>
                  <a:lnTo>
                    <a:pt x="1442" y="1288"/>
                  </a:lnTo>
                  <a:lnTo>
                    <a:pt x="1460" y="1244"/>
                  </a:lnTo>
                  <a:lnTo>
                    <a:pt x="1474" y="1198"/>
                  </a:lnTo>
                  <a:lnTo>
                    <a:pt x="1482" y="1150"/>
                  </a:lnTo>
                  <a:lnTo>
                    <a:pt x="1488" y="1102"/>
                  </a:lnTo>
                  <a:lnTo>
                    <a:pt x="1490" y="1052"/>
                  </a:lnTo>
                  <a:lnTo>
                    <a:pt x="1490" y="1052"/>
                  </a:lnTo>
                  <a:lnTo>
                    <a:pt x="1490" y="1024"/>
                  </a:lnTo>
                  <a:lnTo>
                    <a:pt x="1488" y="994"/>
                  </a:lnTo>
                  <a:lnTo>
                    <a:pt x="1484" y="966"/>
                  </a:lnTo>
                  <a:lnTo>
                    <a:pt x="1480" y="938"/>
                  </a:lnTo>
                  <a:lnTo>
                    <a:pt x="1474" y="910"/>
                  </a:lnTo>
                  <a:lnTo>
                    <a:pt x="1466" y="884"/>
                  </a:lnTo>
                  <a:lnTo>
                    <a:pt x="1458" y="856"/>
                  </a:lnTo>
                  <a:lnTo>
                    <a:pt x="1448" y="830"/>
                  </a:lnTo>
                  <a:lnTo>
                    <a:pt x="1438" y="806"/>
                  </a:lnTo>
                  <a:lnTo>
                    <a:pt x="1426" y="780"/>
                  </a:lnTo>
                  <a:lnTo>
                    <a:pt x="1412" y="756"/>
                  </a:lnTo>
                  <a:lnTo>
                    <a:pt x="1398" y="734"/>
                  </a:lnTo>
                  <a:lnTo>
                    <a:pt x="1384" y="712"/>
                  </a:lnTo>
                  <a:lnTo>
                    <a:pt x="1368" y="690"/>
                  </a:lnTo>
                  <a:lnTo>
                    <a:pt x="1350" y="668"/>
                  </a:lnTo>
                  <a:lnTo>
                    <a:pt x="1332" y="650"/>
                  </a:lnTo>
                  <a:lnTo>
                    <a:pt x="1314" y="630"/>
                  </a:lnTo>
                  <a:lnTo>
                    <a:pt x="1294" y="612"/>
                  </a:lnTo>
                  <a:lnTo>
                    <a:pt x="1274" y="596"/>
                  </a:lnTo>
                  <a:lnTo>
                    <a:pt x="1252" y="580"/>
                  </a:lnTo>
                  <a:lnTo>
                    <a:pt x="1230" y="564"/>
                  </a:lnTo>
                  <a:lnTo>
                    <a:pt x="1208" y="552"/>
                  </a:lnTo>
                  <a:lnTo>
                    <a:pt x="1184" y="540"/>
                  </a:lnTo>
                  <a:lnTo>
                    <a:pt x="1160" y="528"/>
                  </a:lnTo>
                  <a:lnTo>
                    <a:pt x="1136" y="518"/>
                  </a:lnTo>
                  <a:lnTo>
                    <a:pt x="1110" y="510"/>
                  </a:lnTo>
                  <a:lnTo>
                    <a:pt x="1084" y="502"/>
                  </a:lnTo>
                  <a:lnTo>
                    <a:pt x="1058" y="496"/>
                  </a:lnTo>
                  <a:lnTo>
                    <a:pt x="1032" y="492"/>
                  </a:lnTo>
                  <a:lnTo>
                    <a:pt x="1004" y="488"/>
                  </a:lnTo>
                  <a:lnTo>
                    <a:pt x="976" y="486"/>
                  </a:lnTo>
                  <a:lnTo>
                    <a:pt x="948" y="486"/>
                  </a:lnTo>
                  <a:lnTo>
                    <a:pt x="948" y="486"/>
                  </a:lnTo>
                  <a:lnTo>
                    <a:pt x="938" y="434"/>
                  </a:lnTo>
                  <a:lnTo>
                    <a:pt x="926" y="382"/>
                  </a:lnTo>
                  <a:lnTo>
                    <a:pt x="908" y="334"/>
                  </a:lnTo>
                  <a:lnTo>
                    <a:pt x="888" y="288"/>
                  </a:lnTo>
                  <a:lnTo>
                    <a:pt x="888" y="288"/>
                  </a:lnTo>
                  <a:lnTo>
                    <a:pt x="864" y="242"/>
                  </a:lnTo>
                  <a:lnTo>
                    <a:pt x="838" y="200"/>
                  </a:lnTo>
                  <a:lnTo>
                    <a:pt x="808" y="162"/>
                  </a:lnTo>
                  <a:lnTo>
                    <a:pt x="778" y="128"/>
                  </a:lnTo>
                  <a:lnTo>
                    <a:pt x="748" y="100"/>
                  </a:lnTo>
                  <a:lnTo>
                    <a:pt x="714" y="74"/>
                  </a:lnTo>
                  <a:lnTo>
                    <a:pt x="680" y="52"/>
                  </a:lnTo>
                  <a:lnTo>
                    <a:pt x="644" y="34"/>
                  </a:lnTo>
                  <a:lnTo>
                    <a:pt x="608" y="20"/>
                  </a:lnTo>
                  <a:lnTo>
                    <a:pt x="572" y="10"/>
                  </a:lnTo>
                  <a:lnTo>
                    <a:pt x="536" y="4"/>
                  </a:lnTo>
                  <a:lnTo>
                    <a:pt x="498" y="0"/>
                  </a:lnTo>
                  <a:lnTo>
                    <a:pt x="462" y="2"/>
                  </a:lnTo>
                  <a:lnTo>
                    <a:pt x="424" y="6"/>
                  </a:lnTo>
                  <a:lnTo>
                    <a:pt x="388" y="12"/>
                  </a:lnTo>
                  <a:lnTo>
                    <a:pt x="352" y="24"/>
                  </a:lnTo>
                  <a:lnTo>
                    <a:pt x="316" y="36"/>
                  </a:lnTo>
                  <a:lnTo>
                    <a:pt x="282" y="54"/>
                  </a:lnTo>
                  <a:lnTo>
                    <a:pt x="248" y="74"/>
                  </a:lnTo>
                  <a:lnTo>
                    <a:pt x="216" y="96"/>
                  </a:lnTo>
                  <a:lnTo>
                    <a:pt x="186" y="122"/>
                  </a:lnTo>
                  <a:lnTo>
                    <a:pt x="156" y="152"/>
                  </a:lnTo>
                  <a:lnTo>
                    <a:pt x="130" y="184"/>
                  </a:lnTo>
                  <a:lnTo>
                    <a:pt x="104" y="218"/>
                  </a:lnTo>
                  <a:lnTo>
                    <a:pt x="82" y="256"/>
                  </a:lnTo>
                  <a:lnTo>
                    <a:pt x="62" y="294"/>
                  </a:lnTo>
                  <a:lnTo>
                    <a:pt x="44" y="338"/>
                  </a:lnTo>
                  <a:lnTo>
                    <a:pt x="28" y="382"/>
                  </a:lnTo>
                  <a:lnTo>
                    <a:pt x="16" y="430"/>
                  </a:lnTo>
                  <a:lnTo>
                    <a:pt x="8" y="478"/>
                  </a:lnTo>
                  <a:lnTo>
                    <a:pt x="2" y="530"/>
                  </a:lnTo>
                  <a:lnTo>
                    <a:pt x="0" y="584"/>
                  </a:lnTo>
                  <a:lnTo>
                    <a:pt x="0" y="712"/>
                  </a:lnTo>
                  <a:lnTo>
                    <a:pt x="0" y="2228"/>
                  </a:lnTo>
                  <a:lnTo>
                    <a:pt x="0" y="2228"/>
                  </a:lnTo>
                  <a:lnTo>
                    <a:pt x="2" y="2260"/>
                  </a:lnTo>
                  <a:lnTo>
                    <a:pt x="4" y="2292"/>
                  </a:lnTo>
                  <a:lnTo>
                    <a:pt x="6" y="2322"/>
                  </a:lnTo>
                  <a:lnTo>
                    <a:pt x="10" y="2352"/>
                  </a:lnTo>
                  <a:lnTo>
                    <a:pt x="16" y="2380"/>
                  </a:lnTo>
                  <a:lnTo>
                    <a:pt x="24" y="2408"/>
                  </a:lnTo>
                  <a:lnTo>
                    <a:pt x="32" y="2436"/>
                  </a:lnTo>
                  <a:lnTo>
                    <a:pt x="40" y="2464"/>
                  </a:lnTo>
                  <a:lnTo>
                    <a:pt x="50" y="2490"/>
                  </a:lnTo>
                  <a:lnTo>
                    <a:pt x="62" y="2514"/>
                  </a:lnTo>
                  <a:lnTo>
                    <a:pt x="74" y="2538"/>
                  </a:lnTo>
                  <a:lnTo>
                    <a:pt x="86" y="2562"/>
                  </a:lnTo>
                  <a:lnTo>
                    <a:pt x="100" y="2586"/>
                  </a:lnTo>
                  <a:lnTo>
                    <a:pt x="114" y="2608"/>
                  </a:lnTo>
                  <a:lnTo>
                    <a:pt x="130" y="2628"/>
                  </a:lnTo>
                  <a:lnTo>
                    <a:pt x="146" y="2648"/>
                  </a:lnTo>
                  <a:lnTo>
                    <a:pt x="164" y="2668"/>
                  </a:lnTo>
                  <a:lnTo>
                    <a:pt x="180" y="2686"/>
                  </a:lnTo>
                  <a:lnTo>
                    <a:pt x="198" y="2702"/>
                  </a:lnTo>
                  <a:lnTo>
                    <a:pt x="218" y="2718"/>
                  </a:lnTo>
                  <a:lnTo>
                    <a:pt x="238" y="2732"/>
                  </a:lnTo>
                  <a:lnTo>
                    <a:pt x="258" y="2746"/>
                  </a:lnTo>
                  <a:lnTo>
                    <a:pt x="278" y="2758"/>
                  </a:lnTo>
                  <a:lnTo>
                    <a:pt x="298" y="2770"/>
                  </a:lnTo>
                  <a:lnTo>
                    <a:pt x="320" y="2780"/>
                  </a:lnTo>
                  <a:lnTo>
                    <a:pt x="342" y="2788"/>
                  </a:lnTo>
                  <a:lnTo>
                    <a:pt x="364" y="2796"/>
                  </a:lnTo>
                  <a:lnTo>
                    <a:pt x="386" y="2802"/>
                  </a:lnTo>
                  <a:lnTo>
                    <a:pt x="408" y="2808"/>
                  </a:lnTo>
                  <a:lnTo>
                    <a:pt x="432" y="2810"/>
                  </a:lnTo>
                  <a:lnTo>
                    <a:pt x="454" y="2812"/>
                  </a:lnTo>
                  <a:lnTo>
                    <a:pt x="478" y="2814"/>
                  </a:lnTo>
                  <a:lnTo>
                    <a:pt x="478" y="2814"/>
                  </a:lnTo>
                  <a:lnTo>
                    <a:pt x="500" y="2812"/>
                  </a:lnTo>
                  <a:lnTo>
                    <a:pt x="522" y="2810"/>
                  </a:lnTo>
                  <a:lnTo>
                    <a:pt x="564" y="2804"/>
                  </a:lnTo>
                  <a:lnTo>
                    <a:pt x="606" y="2792"/>
                  </a:lnTo>
                  <a:lnTo>
                    <a:pt x="646" y="2776"/>
                  </a:lnTo>
                  <a:lnTo>
                    <a:pt x="684" y="2756"/>
                  </a:lnTo>
                  <a:lnTo>
                    <a:pt x="720" y="2732"/>
                  </a:lnTo>
                  <a:lnTo>
                    <a:pt x="754" y="2704"/>
                  </a:lnTo>
                  <a:lnTo>
                    <a:pt x="788" y="2674"/>
                  </a:lnTo>
                  <a:lnTo>
                    <a:pt x="818" y="2640"/>
                  </a:lnTo>
                  <a:lnTo>
                    <a:pt x="844" y="2602"/>
                  </a:lnTo>
                  <a:lnTo>
                    <a:pt x="870" y="2562"/>
                  </a:lnTo>
                  <a:lnTo>
                    <a:pt x="892" y="2520"/>
                  </a:lnTo>
                  <a:lnTo>
                    <a:pt x="910" y="2474"/>
                  </a:lnTo>
                  <a:lnTo>
                    <a:pt x="926" y="2426"/>
                  </a:lnTo>
                  <a:lnTo>
                    <a:pt x="940" y="2378"/>
                  </a:lnTo>
                  <a:lnTo>
                    <a:pt x="948" y="2326"/>
                  </a:lnTo>
                  <a:close/>
                  <a:moveTo>
                    <a:pt x="140" y="2228"/>
                  </a:moveTo>
                  <a:lnTo>
                    <a:pt x="140" y="1450"/>
                  </a:lnTo>
                  <a:lnTo>
                    <a:pt x="710" y="1450"/>
                  </a:lnTo>
                  <a:lnTo>
                    <a:pt x="710" y="1450"/>
                  </a:lnTo>
                  <a:lnTo>
                    <a:pt x="720" y="1472"/>
                  </a:lnTo>
                  <a:lnTo>
                    <a:pt x="734" y="1490"/>
                  </a:lnTo>
                  <a:lnTo>
                    <a:pt x="750" y="1504"/>
                  </a:lnTo>
                  <a:lnTo>
                    <a:pt x="768" y="1516"/>
                  </a:lnTo>
                  <a:lnTo>
                    <a:pt x="786" y="1524"/>
                  </a:lnTo>
                  <a:lnTo>
                    <a:pt x="806" y="1528"/>
                  </a:lnTo>
                  <a:lnTo>
                    <a:pt x="826" y="1528"/>
                  </a:lnTo>
                  <a:lnTo>
                    <a:pt x="846" y="1526"/>
                  </a:lnTo>
                  <a:lnTo>
                    <a:pt x="866" y="1520"/>
                  </a:lnTo>
                  <a:lnTo>
                    <a:pt x="884" y="1512"/>
                  </a:lnTo>
                  <a:lnTo>
                    <a:pt x="900" y="1502"/>
                  </a:lnTo>
                  <a:lnTo>
                    <a:pt x="916" y="1488"/>
                  </a:lnTo>
                  <a:lnTo>
                    <a:pt x="928" y="1472"/>
                  </a:lnTo>
                  <a:lnTo>
                    <a:pt x="938" y="1452"/>
                  </a:lnTo>
                  <a:lnTo>
                    <a:pt x="944" y="1430"/>
                  </a:lnTo>
                  <a:lnTo>
                    <a:pt x="946" y="1406"/>
                  </a:lnTo>
                  <a:lnTo>
                    <a:pt x="946" y="1406"/>
                  </a:lnTo>
                  <a:lnTo>
                    <a:pt x="944" y="1382"/>
                  </a:lnTo>
                  <a:lnTo>
                    <a:pt x="938" y="1362"/>
                  </a:lnTo>
                  <a:lnTo>
                    <a:pt x="928" y="1342"/>
                  </a:lnTo>
                  <a:lnTo>
                    <a:pt x="916" y="1326"/>
                  </a:lnTo>
                  <a:lnTo>
                    <a:pt x="900" y="1312"/>
                  </a:lnTo>
                  <a:lnTo>
                    <a:pt x="884" y="1300"/>
                  </a:lnTo>
                  <a:lnTo>
                    <a:pt x="866" y="1292"/>
                  </a:lnTo>
                  <a:lnTo>
                    <a:pt x="846" y="1288"/>
                  </a:lnTo>
                  <a:lnTo>
                    <a:pt x="826" y="1286"/>
                  </a:lnTo>
                  <a:lnTo>
                    <a:pt x="806" y="1286"/>
                  </a:lnTo>
                  <a:lnTo>
                    <a:pt x="786" y="1290"/>
                  </a:lnTo>
                  <a:lnTo>
                    <a:pt x="768" y="1298"/>
                  </a:lnTo>
                  <a:lnTo>
                    <a:pt x="750" y="1308"/>
                  </a:lnTo>
                  <a:lnTo>
                    <a:pt x="734" y="1324"/>
                  </a:lnTo>
                  <a:lnTo>
                    <a:pt x="720" y="1342"/>
                  </a:lnTo>
                  <a:lnTo>
                    <a:pt x="710" y="1362"/>
                  </a:lnTo>
                  <a:lnTo>
                    <a:pt x="140" y="1362"/>
                  </a:lnTo>
                  <a:lnTo>
                    <a:pt x="140" y="712"/>
                  </a:lnTo>
                  <a:lnTo>
                    <a:pt x="348" y="712"/>
                  </a:lnTo>
                  <a:lnTo>
                    <a:pt x="348" y="712"/>
                  </a:lnTo>
                  <a:lnTo>
                    <a:pt x="358" y="734"/>
                  </a:lnTo>
                  <a:lnTo>
                    <a:pt x="372" y="752"/>
                  </a:lnTo>
                  <a:lnTo>
                    <a:pt x="388" y="766"/>
                  </a:lnTo>
                  <a:lnTo>
                    <a:pt x="406" y="778"/>
                  </a:lnTo>
                  <a:lnTo>
                    <a:pt x="424" y="786"/>
                  </a:lnTo>
                  <a:lnTo>
                    <a:pt x="444" y="790"/>
                  </a:lnTo>
                  <a:lnTo>
                    <a:pt x="464" y="790"/>
                  </a:lnTo>
                  <a:lnTo>
                    <a:pt x="484" y="788"/>
                  </a:lnTo>
                  <a:lnTo>
                    <a:pt x="504" y="784"/>
                  </a:lnTo>
                  <a:lnTo>
                    <a:pt x="522" y="774"/>
                  </a:lnTo>
                  <a:lnTo>
                    <a:pt x="538" y="764"/>
                  </a:lnTo>
                  <a:lnTo>
                    <a:pt x="554" y="750"/>
                  </a:lnTo>
                  <a:lnTo>
                    <a:pt x="566" y="734"/>
                  </a:lnTo>
                  <a:lnTo>
                    <a:pt x="576" y="714"/>
                  </a:lnTo>
                  <a:lnTo>
                    <a:pt x="582" y="692"/>
                  </a:lnTo>
                  <a:lnTo>
                    <a:pt x="584" y="668"/>
                  </a:lnTo>
                  <a:lnTo>
                    <a:pt x="584" y="668"/>
                  </a:lnTo>
                  <a:lnTo>
                    <a:pt x="582" y="644"/>
                  </a:lnTo>
                  <a:lnTo>
                    <a:pt x="576" y="624"/>
                  </a:lnTo>
                  <a:lnTo>
                    <a:pt x="566" y="604"/>
                  </a:lnTo>
                  <a:lnTo>
                    <a:pt x="554" y="588"/>
                  </a:lnTo>
                  <a:lnTo>
                    <a:pt x="538" y="574"/>
                  </a:lnTo>
                  <a:lnTo>
                    <a:pt x="522" y="562"/>
                  </a:lnTo>
                  <a:lnTo>
                    <a:pt x="504" y="554"/>
                  </a:lnTo>
                  <a:lnTo>
                    <a:pt x="484" y="550"/>
                  </a:lnTo>
                  <a:lnTo>
                    <a:pt x="464" y="548"/>
                  </a:lnTo>
                  <a:lnTo>
                    <a:pt x="444" y="548"/>
                  </a:lnTo>
                  <a:lnTo>
                    <a:pt x="424" y="552"/>
                  </a:lnTo>
                  <a:lnTo>
                    <a:pt x="406" y="560"/>
                  </a:lnTo>
                  <a:lnTo>
                    <a:pt x="388" y="570"/>
                  </a:lnTo>
                  <a:lnTo>
                    <a:pt x="372" y="586"/>
                  </a:lnTo>
                  <a:lnTo>
                    <a:pt x="358" y="604"/>
                  </a:lnTo>
                  <a:lnTo>
                    <a:pt x="348" y="624"/>
                  </a:lnTo>
                  <a:lnTo>
                    <a:pt x="140" y="624"/>
                  </a:lnTo>
                  <a:lnTo>
                    <a:pt x="140" y="584"/>
                  </a:lnTo>
                  <a:lnTo>
                    <a:pt x="140" y="584"/>
                  </a:lnTo>
                  <a:lnTo>
                    <a:pt x="142" y="540"/>
                  </a:lnTo>
                  <a:lnTo>
                    <a:pt x="148" y="496"/>
                  </a:lnTo>
                  <a:lnTo>
                    <a:pt x="156" y="452"/>
                  </a:lnTo>
                  <a:lnTo>
                    <a:pt x="168" y="412"/>
                  </a:lnTo>
                  <a:lnTo>
                    <a:pt x="182" y="374"/>
                  </a:lnTo>
                  <a:lnTo>
                    <a:pt x="198" y="336"/>
                  </a:lnTo>
                  <a:lnTo>
                    <a:pt x="218" y="302"/>
                  </a:lnTo>
                  <a:lnTo>
                    <a:pt x="240" y="270"/>
                  </a:lnTo>
                  <a:lnTo>
                    <a:pt x="264" y="242"/>
                  </a:lnTo>
                  <a:lnTo>
                    <a:pt x="290" y="216"/>
                  </a:lnTo>
                  <a:lnTo>
                    <a:pt x="318" y="194"/>
                  </a:lnTo>
                  <a:lnTo>
                    <a:pt x="346" y="176"/>
                  </a:lnTo>
                  <a:lnTo>
                    <a:pt x="378" y="160"/>
                  </a:lnTo>
                  <a:lnTo>
                    <a:pt x="410" y="150"/>
                  </a:lnTo>
                  <a:lnTo>
                    <a:pt x="444" y="142"/>
                  </a:lnTo>
                  <a:lnTo>
                    <a:pt x="478" y="140"/>
                  </a:lnTo>
                  <a:lnTo>
                    <a:pt x="478" y="140"/>
                  </a:lnTo>
                  <a:lnTo>
                    <a:pt x="506" y="142"/>
                  </a:lnTo>
                  <a:lnTo>
                    <a:pt x="534" y="146"/>
                  </a:lnTo>
                  <a:lnTo>
                    <a:pt x="560" y="154"/>
                  </a:lnTo>
                  <a:lnTo>
                    <a:pt x="586" y="164"/>
                  </a:lnTo>
                  <a:lnTo>
                    <a:pt x="612" y="178"/>
                  </a:lnTo>
                  <a:lnTo>
                    <a:pt x="636" y="192"/>
                  </a:lnTo>
                  <a:lnTo>
                    <a:pt x="660" y="210"/>
                  </a:lnTo>
                  <a:lnTo>
                    <a:pt x="680" y="230"/>
                  </a:lnTo>
                  <a:lnTo>
                    <a:pt x="702" y="252"/>
                  </a:lnTo>
                  <a:lnTo>
                    <a:pt x="720" y="278"/>
                  </a:lnTo>
                  <a:lnTo>
                    <a:pt x="738" y="304"/>
                  </a:lnTo>
                  <a:lnTo>
                    <a:pt x="754" y="332"/>
                  </a:lnTo>
                  <a:lnTo>
                    <a:pt x="768" y="360"/>
                  </a:lnTo>
                  <a:lnTo>
                    <a:pt x="780" y="392"/>
                  </a:lnTo>
                  <a:lnTo>
                    <a:pt x="792" y="424"/>
                  </a:lnTo>
                  <a:lnTo>
                    <a:pt x="800" y="458"/>
                  </a:lnTo>
                  <a:lnTo>
                    <a:pt x="800" y="1016"/>
                  </a:lnTo>
                  <a:lnTo>
                    <a:pt x="550" y="1016"/>
                  </a:lnTo>
                  <a:lnTo>
                    <a:pt x="550" y="1016"/>
                  </a:lnTo>
                  <a:lnTo>
                    <a:pt x="540" y="994"/>
                  </a:lnTo>
                  <a:lnTo>
                    <a:pt x="526" y="976"/>
                  </a:lnTo>
                  <a:lnTo>
                    <a:pt x="510" y="962"/>
                  </a:lnTo>
                  <a:lnTo>
                    <a:pt x="492" y="952"/>
                  </a:lnTo>
                  <a:lnTo>
                    <a:pt x="474" y="944"/>
                  </a:lnTo>
                  <a:lnTo>
                    <a:pt x="454" y="940"/>
                  </a:lnTo>
                  <a:lnTo>
                    <a:pt x="434" y="938"/>
                  </a:lnTo>
                  <a:lnTo>
                    <a:pt x="414" y="940"/>
                  </a:lnTo>
                  <a:lnTo>
                    <a:pt x="394" y="946"/>
                  </a:lnTo>
                  <a:lnTo>
                    <a:pt x="376" y="954"/>
                  </a:lnTo>
                  <a:lnTo>
                    <a:pt x="360" y="966"/>
                  </a:lnTo>
                  <a:lnTo>
                    <a:pt x="344" y="980"/>
                  </a:lnTo>
                  <a:lnTo>
                    <a:pt x="332" y="996"/>
                  </a:lnTo>
                  <a:lnTo>
                    <a:pt x="322" y="1014"/>
                  </a:lnTo>
                  <a:lnTo>
                    <a:pt x="316" y="1036"/>
                  </a:lnTo>
                  <a:lnTo>
                    <a:pt x="314" y="1060"/>
                  </a:lnTo>
                  <a:lnTo>
                    <a:pt x="314" y="1060"/>
                  </a:lnTo>
                  <a:lnTo>
                    <a:pt x="316" y="1084"/>
                  </a:lnTo>
                  <a:lnTo>
                    <a:pt x="322" y="1106"/>
                  </a:lnTo>
                  <a:lnTo>
                    <a:pt x="332" y="1124"/>
                  </a:lnTo>
                  <a:lnTo>
                    <a:pt x="344" y="1142"/>
                  </a:lnTo>
                  <a:lnTo>
                    <a:pt x="360" y="1156"/>
                  </a:lnTo>
                  <a:lnTo>
                    <a:pt x="376" y="1166"/>
                  </a:lnTo>
                  <a:lnTo>
                    <a:pt x="394" y="1174"/>
                  </a:lnTo>
                  <a:lnTo>
                    <a:pt x="414" y="1180"/>
                  </a:lnTo>
                  <a:lnTo>
                    <a:pt x="434" y="1182"/>
                  </a:lnTo>
                  <a:lnTo>
                    <a:pt x="454" y="1180"/>
                  </a:lnTo>
                  <a:lnTo>
                    <a:pt x="474" y="1176"/>
                  </a:lnTo>
                  <a:lnTo>
                    <a:pt x="492" y="1170"/>
                  </a:lnTo>
                  <a:lnTo>
                    <a:pt x="510" y="1158"/>
                  </a:lnTo>
                  <a:lnTo>
                    <a:pt x="526" y="1144"/>
                  </a:lnTo>
                  <a:lnTo>
                    <a:pt x="540" y="1126"/>
                  </a:lnTo>
                  <a:lnTo>
                    <a:pt x="550" y="1104"/>
                  </a:lnTo>
                  <a:lnTo>
                    <a:pt x="888" y="1104"/>
                  </a:lnTo>
                  <a:lnTo>
                    <a:pt x="888" y="1016"/>
                  </a:lnTo>
                  <a:lnTo>
                    <a:pt x="888" y="634"/>
                  </a:lnTo>
                  <a:lnTo>
                    <a:pt x="888" y="634"/>
                  </a:lnTo>
                  <a:lnTo>
                    <a:pt x="912" y="630"/>
                  </a:lnTo>
                  <a:lnTo>
                    <a:pt x="934" y="628"/>
                  </a:lnTo>
                  <a:lnTo>
                    <a:pt x="956" y="626"/>
                  </a:lnTo>
                  <a:lnTo>
                    <a:pt x="980" y="628"/>
                  </a:lnTo>
                  <a:lnTo>
                    <a:pt x="1002" y="630"/>
                  </a:lnTo>
                  <a:lnTo>
                    <a:pt x="1024" y="632"/>
                  </a:lnTo>
                  <a:lnTo>
                    <a:pt x="1044" y="636"/>
                  </a:lnTo>
                  <a:lnTo>
                    <a:pt x="1066" y="642"/>
                  </a:lnTo>
                  <a:lnTo>
                    <a:pt x="1086" y="650"/>
                  </a:lnTo>
                  <a:lnTo>
                    <a:pt x="1106" y="658"/>
                  </a:lnTo>
                  <a:lnTo>
                    <a:pt x="1124" y="666"/>
                  </a:lnTo>
                  <a:lnTo>
                    <a:pt x="1144" y="676"/>
                  </a:lnTo>
                  <a:lnTo>
                    <a:pt x="1162" y="688"/>
                  </a:lnTo>
                  <a:lnTo>
                    <a:pt x="1180" y="700"/>
                  </a:lnTo>
                  <a:lnTo>
                    <a:pt x="1212" y="728"/>
                  </a:lnTo>
                  <a:lnTo>
                    <a:pt x="1242" y="758"/>
                  </a:lnTo>
                  <a:lnTo>
                    <a:pt x="1270" y="794"/>
                  </a:lnTo>
                  <a:lnTo>
                    <a:pt x="1294" y="830"/>
                  </a:lnTo>
                  <a:lnTo>
                    <a:pt x="1314" y="872"/>
                  </a:lnTo>
                  <a:lnTo>
                    <a:pt x="1330" y="914"/>
                  </a:lnTo>
                  <a:lnTo>
                    <a:pt x="1340" y="958"/>
                  </a:lnTo>
                  <a:lnTo>
                    <a:pt x="1344" y="982"/>
                  </a:lnTo>
                  <a:lnTo>
                    <a:pt x="1348" y="1004"/>
                  </a:lnTo>
                  <a:lnTo>
                    <a:pt x="1350" y="1028"/>
                  </a:lnTo>
                  <a:lnTo>
                    <a:pt x="1350" y="1052"/>
                  </a:lnTo>
                  <a:lnTo>
                    <a:pt x="1350" y="1052"/>
                  </a:lnTo>
                  <a:lnTo>
                    <a:pt x="1350" y="1080"/>
                  </a:lnTo>
                  <a:lnTo>
                    <a:pt x="1348" y="1108"/>
                  </a:lnTo>
                  <a:lnTo>
                    <a:pt x="1344" y="1134"/>
                  </a:lnTo>
                  <a:lnTo>
                    <a:pt x="1338" y="1160"/>
                  </a:lnTo>
                  <a:lnTo>
                    <a:pt x="1330" y="1186"/>
                  </a:lnTo>
                  <a:lnTo>
                    <a:pt x="1322" y="1210"/>
                  </a:lnTo>
                  <a:lnTo>
                    <a:pt x="1312" y="1234"/>
                  </a:lnTo>
                  <a:lnTo>
                    <a:pt x="1302" y="1258"/>
                  </a:lnTo>
                  <a:lnTo>
                    <a:pt x="1290" y="1280"/>
                  </a:lnTo>
                  <a:lnTo>
                    <a:pt x="1276" y="1300"/>
                  </a:lnTo>
                  <a:lnTo>
                    <a:pt x="1262" y="1322"/>
                  </a:lnTo>
                  <a:lnTo>
                    <a:pt x="1246" y="1340"/>
                  </a:lnTo>
                  <a:lnTo>
                    <a:pt x="1230" y="1358"/>
                  </a:lnTo>
                  <a:lnTo>
                    <a:pt x="1214" y="1376"/>
                  </a:lnTo>
                  <a:lnTo>
                    <a:pt x="1196" y="1392"/>
                  </a:lnTo>
                  <a:lnTo>
                    <a:pt x="1176" y="1406"/>
                  </a:lnTo>
                  <a:lnTo>
                    <a:pt x="1176" y="1406"/>
                  </a:lnTo>
                  <a:lnTo>
                    <a:pt x="1204" y="1430"/>
                  </a:lnTo>
                  <a:lnTo>
                    <a:pt x="1232" y="1456"/>
                  </a:lnTo>
                  <a:lnTo>
                    <a:pt x="1256" y="1484"/>
                  </a:lnTo>
                  <a:lnTo>
                    <a:pt x="1278" y="1516"/>
                  </a:lnTo>
                  <a:lnTo>
                    <a:pt x="1298" y="1550"/>
                  </a:lnTo>
                  <a:lnTo>
                    <a:pt x="1316" y="1586"/>
                  </a:lnTo>
                  <a:lnTo>
                    <a:pt x="1330" y="1624"/>
                  </a:lnTo>
                  <a:lnTo>
                    <a:pt x="1340" y="1664"/>
                  </a:lnTo>
                  <a:lnTo>
                    <a:pt x="1162" y="1664"/>
                  </a:lnTo>
                  <a:lnTo>
                    <a:pt x="1162" y="1052"/>
                  </a:lnTo>
                  <a:lnTo>
                    <a:pt x="1162" y="1052"/>
                  </a:lnTo>
                  <a:lnTo>
                    <a:pt x="1178" y="1044"/>
                  </a:lnTo>
                  <a:lnTo>
                    <a:pt x="1194" y="1034"/>
                  </a:lnTo>
                  <a:lnTo>
                    <a:pt x="1206" y="1022"/>
                  </a:lnTo>
                  <a:lnTo>
                    <a:pt x="1218" y="1008"/>
                  </a:lnTo>
                  <a:lnTo>
                    <a:pt x="1228" y="992"/>
                  </a:lnTo>
                  <a:lnTo>
                    <a:pt x="1234" y="976"/>
                  </a:lnTo>
                  <a:lnTo>
                    <a:pt x="1238" y="958"/>
                  </a:lnTo>
                  <a:lnTo>
                    <a:pt x="1240" y="938"/>
                  </a:lnTo>
                  <a:lnTo>
                    <a:pt x="1240" y="938"/>
                  </a:lnTo>
                  <a:lnTo>
                    <a:pt x="1240" y="926"/>
                  </a:lnTo>
                  <a:lnTo>
                    <a:pt x="1238" y="914"/>
                  </a:lnTo>
                  <a:lnTo>
                    <a:pt x="1234" y="902"/>
                  </a:lnTo>
                  <a:lnTo>
                    <a:pt x="1230" y="890"/>
                  </a:lnTo>
                  <a:lnTo>
                    <a:pt x="1220" y="870"/>
                  </a:lnTo>
                  <a:lnTo>
                    <a:pt x="1204" y="852"/>
                  </a:lnTo>
                  <a:lnTo>
                    <a:pt x="1186" y="838"/>
                  </a:lnTo>
                  <a:lnTo>
                    <a:pt x="1166" y="826"/>
                  </a:lnTo>
                  <a:lnTo>
                    <a:pt x="1154" y="822"/>
                  </a:lnTo>
                  <a:lnTo>
                    <a:pt x="1142" y="818"/>
                  </a:lnTo>
                  <a:lnTo>
                    <a:pt x="1130" y="816"/>
                  </a:lnTo>
                  <a:lnTo>
                    <a:pt x="1118" y="816"/>
                  </a:lnTo>
                  <a:lnTo>
                    <a:pt x="1118" y="816"/>
                  </a:lnTo>
                  <a:lnTo>
                    <a:pt x="1106" y="816"/>
                  </a:lnTo>
                  <a:lnTo>
                    <a:pt x="1094" y="818"/>
                  </a:lnTo>
                  <a:lnTo>
                    <a:pt x="1082" y="822"/>
                  </a:lnTo>
                  <a:lnTo>
                    <a:pt x="1070" y="826"/>
                  </a:lnTo>
                  <a:lnTo>
                    <a:pt x="1050" y="838"/>
                  </a:lnTo>
                  <a:lnTo>
                    <a:pt x="1032" y="852"/>
                  </a:lnTo>
                  <a:lnTo>
                    <a:pt x="1016" y="870"/>
                  </a:lnTo>
                  <a:lnTo>
                    <a:pt x="1006" y="890"/>
                  </a:lnTo>
                  <a:lnTo>
                    <a:pt x="1002" y="902"/>
                  </a:lnTo>
                  <a:lnTo>
                    <a:pt x="998" y="914"/>
                  </a:lnTo>
                  <a:lnTo>
                    <a:pt x="996" y="926"/>
                  </a:lnTo>
                  <a:lnTo>
                    <a:pt x="996" y="938"/>
                  </a:lnTo>
                  <a:lnTo>
                    <a:pt x="996" y="938"/>
                  </a:lnTo>
                  <a:lnTo>
                    <a:pt x="998" y="958"/>
                  </a:lnTo>
                  <a:lnTo>
                    <a:pt x="1002" y="976"/>
                  </a:lnTo>
                  <a:lnTo>
                    <a:pt x="1008" y="992"/>
                  </a:lnTo>
                  <a:lnTo>
                    <a:pt x="1018" y="1008"/>
                  </a:lnTo>
                  <a:lnTo>
                    <a:pt x="1030" y="1022"/>
                  </a:lnTo>
                  <a:lnTo>
                    <a:pt x="1042" y="1034"/>
                  </a:lnTo>
                  <a:lnTo>
                    <a:pt x="1058" y="1044"/>
                  </a:lnTo>
                  <a:lnTo>
                    <a:pt x="1074" y="1052"/>
                  </a:lnTo>
                  <a:lnTo>
                    <a:pt x="1074" y="1664"/>
                  </a:lnTo>
                  <a:lnTo>
                    <a:pt x="466" y="1664"/>
                  </a:lnTo>
                  <a:lnTo>
                    <a:pt x="466" y="1664"/>
                  </a:lnTo>
                  <a:lnTo>
                    <a:pt x="456" y="1642"/>
                  </a:lnTo>
                  <a:lnTo>
                    <a:pt x="442" y="1624"/>
                  </a:lnTo>
                  <a:lnTo>
                    <a:pt x="426" y="1610"/>
                  </a:lnTo>
                  <a:lnTo>
                    <a:pt x="408" y="1598"/>
                  </a:lnTo>
                  <a:lnTo>
                    <a:pt x="390" y="1592"/>
                  </a:lnTo>
                  <a:lnTo>
                    <a:pt x="370" y="1586"/>
                  </a:lnTo>
                  <a:lnTo>
                    <a:pt x="350" y="1586"/>
                  </a:lnTo>
                  <a:lnTo>
                    <a:pt x="330" y="1588"/>
                  </a:lnTo>
                  <a:lnTo>
                    <a:pt x="310" y="1594"/>
                  </a:lnTo>
                  <a:lnTo>
                    <a:pt x="292" y="1602"/>
                  </a:lnTo>
                  <a:lnTo>
                    <a:pt x="276" y="1612"/>
                  </a:lnTo>
                  <a:lnTo>
                    <a:pt x="260" y="1626"/>
                  </a:lnTo>
                  <a:lnTo>
                    <a:pt x="248" y="1642"/>
                  </a:lnTo>
                  <a:lnTo>
                    <a:pt x="238" y="1662"/>
                  </a:lnTo>
                  <a:lnTo>
                    <a:pt x="232" y="1684"/>
                  </a:lnTo>
                  <a:lnTo>
                    <a:pt x="230" y="1708"/>
                  </a:lnTo>
                  <a:lnTo>
                    <a:pt x="230" y="1708"/>
                  </a:lnTo>
                  <a:lnTo>
                    <a:pt x="232" y="1726"/>
                  </a:lnTo>
                  <a:lnTo>
                    <a:pt x="236" y="1744"/>
                  </a:lnTo>
                  <a:lnTo>
                    <a:pt x="242" y="1762"/>
                  </a:lnTo>
                  <a:lnTo>
                    <a:pt x="252" y="1778"/>
                  </a:lnTo>
                  <a:lnTo>
                    <a:pt x="264" y="1792"/>
                  </a:lnTo>
                  <a:lnTo>
                    <a:pt x="276" y="1804"/>
                  </a:lnTo>
                  <a:lnTo>
                    <a:pt x="292" y="1814"/>
                  </a:lnTo>
                  <a:lnTo>
                    <a:pt x="308" y="1822"/>
                  </a:lnTo>
                  <a:lnTo>
                    <a:pt x="308" y="2612"/>
                  </a:lnTo>
                  <a:lnTo>
                    <a:pt x="308" y="2612"/>
                  </a:lnTo>
                  <a:lnTo>
                    <a:pt x="290" y="2596"/>
                  </a:lnTo>
                  <a:lnTo>
                    <a:pt x="272" y="2580"/>
                  </a:lnTo>
                  <a:lnTo>
                    <a:pt x="256" y="2562"/>
                  </a:lnTo>
                  <a:lnTo>
                    <a:pt x="240" y="2542"/>
                  </a:lnTo>
                  <a:lnTo>
                    <a:pt x="226" y="2522"/>
                  </a:lnTo>
                  <a:lnTo>
                    <a:pt x="212" y="2500"/>
                  </a:lnTo>
                  <a:lnTo>
                    <a:pt x="198" y="2476"/>
                  </a:lnTo>
                  <a:lnTo>
                    <a:pt x="188" y="2452"/>
                  </a:lnTo>
                  <a:lnTo>
                    <a:pt x="176" y="2428"/>
                  </a:lnTo>
                  <a:lnTo>
                    <a:pt x="168" y="2402"/>
                  </a:lnTo>
                  <a:lnTo>
                    <a:pt x="160" y="2374"/>
                  </a:lnTo>
                  <a:lnTo>
                    <a:pt x="154" y="2346"/>
                  </a:lnTo>
                  <a:lnTo>
                    <a:pt x="148" y="2318"/>
                  </a:lnTo>
                  <a:lnTo>
                    <a:pt x="144" y="2288"/>
                  </a:lnTo>
                  <a:lnTo>
                    <a:pt x="142" y="2260"/>
                  </a:lnTo>
                  <a:lnTo>
                    <a:pt x="140" y="2228"/>
                  </a:lnTo>
                  <a:close/>
                  <a:moveTo>
                    <a:pt x="396" y="1822"/>
                  </a:moveTo>
                  <a:lnTo>
                    <a:pt x="396" y="1822"/>
                  </a:lnTo>
                  <a:lnTo>
                    <a:pt x="408" y="1816"/>
                  </a:lnTo>
                  <a:lnTo>
                    <a:pt x="418" y="1810"/>
                  </a:lnTo>
                  <a:lnTo>
                    <a:pt x="428" y="1802"/>
                  </a:lnTo>
                  <a:lnTo>
                    <a:pt x="438" y="1794"/>
                  </a:lnTo>
                  <a:lnTo>
                    <a:pt x="446" y="1784"/>
                  </a:lnTo>
                  <a:lnTo>
                    <a:pt x="454" y="1774"/>
                  </a:lnTo>
                  <a:lnTo>
                    <a:pt x="460" y="1764"/>
                  </a:lnTo>
                  <a:lnTo>
                    <a:pt x="466" y="1752"/>
                  </a:lnTo>
                  <a:lnTo>
                    <a:pt x="670" y="1752"/>
                  </a:lnTo>
                  <a:lnTo>
                    <a:pt x="670" y="1862"/>
                  </a:lnTo>
                  <a:lnTo>
                    <a:pt x="670" y="1862"/>
                  </a:lnTo>
                  <a:lnTo>
                    <a:pt x="648" y="1874"/>
                  </a:lnTo>
                  <a:lnTo>
                    <a:pt x="630" y="1886"/>
                  </a:lnTo>
                  <a:lnTo>
                    <a:pt x="616" y="1902"/>
                  </a:lnTo>
                  <a:lnTo>
                    <a:pt x="604" y="1920"/>
                  </a:lnTo>
                  <a:lnTo>
                    <a:pt x="598" y="1938"/>
                  </a:lnTo>
                  <a:lnTo>
                    <a:pt x="592" y="1958"/>
                  </a:lnTo>
                  <a:lnTo>
                    <a:pt x="592" y="1978"/>
                  </a:lnTo>
                  <a:lnTo>
                    <a:pt x="594" y="1998"/>
                  </a:lnTo>
                  <a:lnTo>
                    <a:pt x="600" y="2018"/>
                  </a:lnTo>
                  <a:lnTo>
                    <a:pt x="608" y="2036"/>
                  </a:lnTo>
                  <a:lnTo>
                    <a:pt x="618" y="2052"/>
                  </a:lnTo>
                  <a:lnTo>
                    <a:pt x="632" y="2068"/>
                  </a:lnTo>
                  <a:lnTo>
                    <a:pt x="648" y="2080"/>
                  </a:lnTo>
                  <a:lnTo>
                    <a:pt x="668" y="2090"/>
                  </a:lnTo>
                  <a:lnTo>
                    <a:pt x="690" y="2096"/>
                  </a:lnTo>
                  <a:lnTo>
                    <a:pt x="714" y="2098"/>
                  </a:lnTo>
                  <a:lnTo>
                    <a:pt x="714" y="2098"/>
                  </a:lnTo>
                  <a:lnTo>
                    <a:pt x="738" y="2096"/>
                  </a:lnTo>
                  <a:lnTo>
                    <a:pt x="760" y="2090"/>
                  </a:lnTo>
                  <a:lnTo>
                    <a:pt x="778" y="2080"/>
                  </a:lnTo>
                  <a:lnTo>
                    <a:pt x="794" y="2068"/>
                  </a:lnTo>
                  <a:lnTo>
                    <a:pt x="808" y="2052"/>
                  </a:lnTo>
                  <a:lnTo>
                    <a:pt x="820" y="2036"/>
                  </a:lnTo>
                  <a:lnTo>
                    <a:pt x="828" y="2018"/>
                  </a:lnTo>
                  <a:lnTo>
                    <a:pt x="834" y="1998"/>
                  </a:lnTo>
                  <a:lnTo>
                    <a:pt x="836" y="1978"/>
                  </a:lnTo>
                  <a:lnTo>
                    <a:pt x="834" y="1958"/>
                  </a:lnTo>
                  <a:lnTo>
                    <a:pt x="830" y="1938"/>
                  </a:lnTo>
                  <a:lnTo>
                    <a:pt x="822" y="1920"/>
                  </a:lnTo>
                  <a:lnTo>
                    <a:pt x="812" y="1902"/>
                  </a:lnTo>
                  <a:lnTo>
                    <a:pt x="798" y="1886"/>
                  </a:lnTo>
                  <a:lnTo>
                    <a:pt x="780" y="1872"/>
                  </a:lnTo>
                  <a:lnTo>
                    <a:pt x="758" y="1862"/>
                  </a:lnTo>
                  <a:lnTo>
                    <a:pt x="758" y="1752"/>
                  </a:lnTo>
                  <a:lnTo>
                    <a:pt x="1350" y="1752"/>
                  </a:lnTo>
                  <a:lnTo>
                    <a:pt x="1350" y="1752"/>
                  </a:lnTo>
                  <a:lnTo>
                    <a:pt x="1350" y="1780"/>
                  </a:lnTo>
                  <a:lnTo>
                    <a:pt x="1348" y="1808"/>
                  </a:lnTo>
                  <a:lnTo>
                    <a:pt x="1344" y="1836"/>
                  </a:lnTo>
                  <a:lnTo>
                    <a:pt x="1340" y="1864"/>
                  </a:lnTo>
                  <a:lnTo>
                    <a:pt x="1332" y="1890"/>
                  </a:lnTo>
                  <a:lnTo>
                    <a:pt x="1324" y="1914"/>
                  </a:lnTo>
                  <a:lnTo>
                    <a:pt x="1316" y="1940"/>
                  </a:lnTo>
                  <a:lnTo>
                    <a:pt x="1304" y="1962"/>
                  </a:lnTo>
                  <a:lnTo>
                    <a:pt x="1292" y="1986"/>
                  </a:lnTo>
                  <a:lnTo>
                    <a:pt x="1280" y="2006"/>
                  </a:lnTo>
                  <a:lnTo>
                    <a:pt x="1264" y="2028"/>
                  </a:lnTo>
                  <a:lnTo>
                    <a:pt x="1250" y="2046"/>
                  </a:lnTo>
                  <a:lnTo>
                    <a:pt x="1232" y="2066"/>
                  </a:lnTo>
                  <a:lnTo>
                    <a:pt x="1216" y="2082"/>
                  </a:lnTo>
                  <a:lnTo>
                    <a:pt x="1198" y="2098"/>
                  </a:lnTo>
                  <a:lnTo>
                    <a:pt x="1178" y="2114"/>
                  </a:lnTo>
                  <a:lnTo>
                    <a:pt x="1158" y="2128"/>
                  </a:lnTo>
                  <a:lnTo>
                    <a:pt x="1138" y="2140"/>
                  </a:lnTo>
                  <a:lnTo>
                    <a:pt x="1116" y="2150"/>
                  </a:lnTo>
                  <a:lnTo>
                    <a:pt x="1094" y="2160"/>
                  </a:lnTo>
                  <a:lnTo>
                    <a:pt x="1072" y="2168"/>
                  </a:lnTo>
                  <a:lnTo>
                    <a:pt x="1050" y="2176"/>
                  </a:lnTo>
                  <a:lnTo>
                    <a:pt x="1026" y="2180"/>
                  </a:lnTo>
                  <a:lnTo>
                    <a:pt x="1002" y="2184"/>
                  </a:lnTo>
                  <a:lnTo>
                    <a:pt x="980" y="2186"/>
                  </a:lnTo>
                  <a:lnTo>
                    <a:pt x="956" y="2186"/>
                  </a:lnTo>
                  <a:lnTo>
                    <a:pt x="930" y="2186"/>
                  </a:lnTo>
                  <a:lnTo>
                    <a:pt x="906" y="2184"/>
                  </a:lnTo>
                  <a:lnTo>
                    <a:pt x="882" y="2178"/>
                  </a:lnTo>
                  <a:lnTo>
                    <a:pt x="858" y="2172"/>
                  </a:lnTo>
                  <a:lnTo>
                    <a:pt x="834" y="2164"/>
                  </a:lnTo>
                  <a:lnTo>
                    <a:pt x="810" y="2154"/>
                  </a:lnTo>
                  <a:lnTo>
                    <a:pt x="810" y="2154"/>
                  </a:lnTo>
                  <a:lnTo>
                    <a:pt x="812" y="2184"/>
                  </a:lnTo>
                  <a:lnTo>
                    <a:pt x="814" y="2212"/>
                  </a:lnTo>
                  <a:lnTo>
                    <a:pt x="814" y="2242"/>
                  </a:lnTo>
                  <a:lnTo>
                    <a:pt x="814" y="2270"/>
                  </a:lnTo>
                  <a:lnTo>
                    <a:pt x="810" y="2298"/>
                  </a:lnTo>
                  <a:lnTo>
                    <a:pt x="806" y="2324"/>
                  </a:lnTo>
                  <a:lnTo>
                    <a:pt x="802" y="2350"/>
                  </a:lnTo>
                  <a:lnTo>
                    <a:pt x="796" y="2376"/>
                  </a:lnTo>
                  <a:lnTo>
                    <a:pt x="788" y="2402"/>
                  </a:lnTo>
                  <a:lnTo>
                    <a:pt x="780" y="2426"/>
                  </a:lnTo>
                  <a:lnTo>
                    <a:pt x="770" y="2450"/>
                  </a:lnTo>
                  <a:lnTo>
                    <a:pt x="760" y="2472"/>
                  </a:lnTo>
                  <a:lnTo>
                    <a:pt x="748" y="2494"/>
                  </a:lnTo>
                  <a:lnTo>
                    <a:pt x="734" y="2516"/>
                  </a:lnTo>
                  <a:lnTo>
                    <a:pt x="722" y="2536"/>
                  </a:lnTo>
                  <a:lnTo>
                    <a:pt x="706" y="2554"/>
                  </a:lnTo>
                  <a:lnTo>
                    <a:pt x="692" y="2572"/>
                  </a:lnTo>
                  <a:lnTo>
                    <a:pt x="676" y="2588"/>
                  </a:lnTo>
                  <a:lnTo>
                    <a:pt x="658" y="2604"/>
                  </a:lnTo>
                  <a:lnTo>
                    <a:pt x="642" y="2616"/>
                  </a:lnTo>
                  <a:lnTo>
                    <a:pt x="624" y="2630"/>
                  </a:lnTo>
                  <a:lnTo>
                    <a:pt x="606" y="2640"/>
                  </a:lnTo>
                  <a:lnTo>
                    <a:pt x="586" y="2650"/>
                  </a:lnTo>
                  <a:lnTo>
                    <a:pt x="566" y="2658"/>
                  </a:lnTo>
                  <a:lnTo>
                    <a:pt x="546" y="2664"/>
                  </a:lnTo>
                  <a:lnTo>
                    <a:pt x="526" y="2668"/>
                  </a:lnTo>
                  <a:lnTo>
                    <a:pt x="504" y="2672"/>
                  </a:lnTo>
                  <a:lnTo>
                    <a:pt x="484" y="2672"/>
                  </a:lnTo>
                  <a:lnTo>
                    <a:pt x="462" y="2672"/>
                  </a:lnTo>
                  <a:lnTo>
                    <a:pt x="440" y="2670"/>
                  </a:lnTo>
                  <a:lnTo>
                    <a:pt x="418" y="2666"/>
                  </a:lnTo>
                  <a:lnTo>
                    <a:pt x="396" y="2660"/>
                  </a:lnTo>
                  <a:lnTo>
                    <a:pt x="396" y="18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57033" tIns="28516" rIns="57033" bIns="28516" numCol="1" anchor="t" anchorCtr="0" compatLnSpc="1">
              <a:prstTxWarp prst="textNoShape">
                <a:avLst/>
              </a:prstTxWarp>
            </a:bodyPr>
            <a:lstStyle>
              <a:defPPr marL="0" marR="0" indent="0" algn="l" defTabSz="553807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1pPr>
              <a:lvl2pPr marL="0" marR="0" indent="276903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2pPr>
              <a:lvl3pPr marL="0" marR="0" indent="553807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3pPr>
              <a:lvl4pPr marL="0" marR="0" indent="830708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4pPr>
              <a:lvl5pPr marL="0" marR="0" indent="1107614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5pPr>
              <a:lvl6pPr marL="0" marR="0" indent="1384515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6pPr>
              <a:lvl7pPr marL="0" marR="0" indent="1661419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7pPr>
              <a:lvl8pPr marL="0" marR="0" indent="1938322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8pPr>
              <a:lvl9pPr marL="0" marR="0" indent="2215226" algn="l" defTabSz="27690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91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nkoff Sans"/>
                  <a:ea typeface="Tinkoff Sans"/>
                  <a:cs typeface="Tinkoff Sans"/>
                  <a:sym typeface="Tinkoff Sans"/>
                </a:defRPr>
              </a:lvl9pPr>
            </a:lstStyle>
            <a:p>
              <a:endParaRPr lang="en-AU" sz="1123">
                <a:solidFill>
                  <a:srgbClr val="CDDFFE"/>
                </a:solidFill>
                <a:latin typeface="+mj-lt"/>
              </a:endParaRP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FD2E9B-A62B-FA92-F544-8D7E601B60A5}"/>
              </a:ext>
            </a:extLst>
          </p:cNvPr>
          <p:cNvSpPr/>
          <p:nvPr/>
        </p:nvSpPr>
        <p:spPr>
          <a:xfrm>
            <a:off x="-5" y="0"/>
            <a:ext cx="613703" cy="6858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ru-RU" sz="1600">
                <a:solidFill>
                  <a:schemeClr val="accent1"/>
                </a:solidFill>
              </a:rPr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328591535"/>
      </p:ext>
    </p:extLst>
  </p:cSld>
  <p:clrMapOvr>
    <a:masterClrMapping/>
  </p:clrMapOvr>
</p:sld>
</file>

<file path=ppt/theme/theme1.xml><?xml version="1.0" encoding="utf-8"?>
<a:theme xmlns:a="http://schemas.openxmlformats.org/drawingml/2006/main" name="AGIMA_standart">
  <a:themeElements>
    <a:clrScheme name="AGIMA colors">
      <a:dk1>
        <a:srgbClr val="0C0C0C"/>
      </a:dk1>
      <a:lt1>
        <a:sysClr val="window" lastClr="FFFFFF"/>
      </a:lt1>
      <a:dk2>
        <a:srgbClr val="262626"/>
      </a:dk2>
      <a:lt2>
        <a:srgbClr val="E7E6E6"/>
      </a:lt2>
      <a:accent1>
        <a:srgbClr val="01AC6A"/>
      </a:accent1>
      <a:accent2>
        <a:srgbClr val="00206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1AC6A"/>
      </a:hlink>
      <a:folHlink>
        <a:srgbClr val="954F72"/>
      </a:folHlink>
    </a:clrScheme>
    <a:fontScheme name="AGIMA">
      <a:majorFont>
        <a:latin typeface="Latinka SemiBold"/>
        <a:ea typeface=""/>
        <a:cs typeface=""/>
      </a:majorFont>
      <a:minorFont>
        <a:latin typeface="Latin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IMA_standart" id="{4B605DB6-BFBA-4F3E-BC49-E98B29FF172F}" vid="{AA76DC2A-7FF9-4CB9-BF4E-08CA29B7C433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8cefaecc-98d3-4fd1-b368-16b60aad01c7" xsi:nil="true"/>
    <g02b12f50c614571b3533167073e6d13 xmlns="8cefaecc-98d3-4fd1-b368-16b60aad01c7">
      <Terms xmlns="http://schemas.microsoft.com/office/infopath/2007/PartnerControls"/>
    </g02b12f50c614571b3533167073e6d13>
    <TaxCatchAll xmlns="a58c46c0-90c4-4bcf-8827-c5c7f8f14cb5" xsi:nil="true"/>
    <_x0414__x0430__x0442__x0430__x0438__x0432__x0440__x0435__x043c__x044f_ xmlns="8cefaecc-98d3-4fd1-b368-16b60aad01c7" xsi:nil="true"/>
    <lcf76f155ced4ddcb4097134ff3c332f xmlns="8cefaecc-98d3-4fd1-b368-16b60aad01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560AE9F28270C44A6DC8549A473CE44" ma:contentTypeVersion="23" ma:contentTypeDescription="Создание документа." ma:contentTypeScope="" ma:versionID="a01df1f6d888b8aaf1a9c25394f448d7">
  <xsd:schema xmlns:xsd="http://www.w3.org/2001/XMLSchema" xmlns:xs="http://www.w3.org/2001/XMLSchema" xmlns:p="http://schemas.microsoft.com/office/2006/metadata/properties" xmlns:ns2="8cefaecc-98d3-4fd1-b368-16b60aad01c7" xmlns:ns3="a58c46c0-90c4-4bcf-8827-c5c7f8f14cb5" targetNamespace="http://schemas.microsoft.com/office/2006/metadata/properties" ma:root="true" ma:fieldsID="1b5411cfa6e803fb6933d816a1c1cc4e" ns2:_="" ns3:_="">
    <xsd:import namespace="8cefaecc-98d3-4fd1-b368-16b60aad01c7"/>
    <xsd:import namespace="a58c46c0-90c4-4bcf-8827-c5c7f8f14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3:SharedWithUsers" minOccurs="0"/>
                <xsd:element ref="ns3:SharedWithDetails" minOccurs="0"/>
                <xsd:element ref="ns2:g02b12f50c614571b3533167073e6d13" minOccurs="0"/>
                <xsd:element ref="ns2:_x041e__x043f__x0438__x0441__x0430__x043d__x0438__x0435_" minOccurs="0"/>
                <xsd:element ref="ns2:_x0414__x0430__x0442__x0430__x0438__x0432__x0440__x0435__x043c__x044f_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faecc-98d3-4fd1-b368-16b60aad01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g02b12f50c614571b3533167073e6d13" ma:index="14" nillable="true" ma:taxonomy="true" ma:internalName="g02b12f50c614571b3533167073e6d13" ma:taxonomyFieldName="_x0422__x0435__x0433__x0438_" ma:displayName="Теги" ma:default="" ma:fieldId="{002b12f5-0c61-4571-b353-3167073e6d13}" ma:taxonomyMulti="true" ma:sspId="3119a53f-ade2-435e-8080-35f7d6324c15" ma:termSetId="f9fdd9bb-6c6e-4d3e-a69f-67bdcc6df37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x041e__x043f__x0438__x0441__x0430__x043d__x0438__x0435_" ma:index="15" nillable="true" ma:displayName="Описание" ma:format="Dropdown" ma:internalName="_x041e__x043f__x0438__x0441__x0430__x043d__x0438__x0435_">
      <xsd:simpleType>
        <xsd:restriction base="dms:Text">
          <xsd:maxLength value="255"/>
        </xsd:restriction>
      </xsd:simpleType>
    </xsd:element>
    <xsd:element name="_x0414__x0430__x0442__x0430__x0438__x0432__x0440__x0435__x043c__x044f_" ma:index="16" nillable="true" ma:displayName="Дата и время" ma:format="DateOnly" ma:internalName="_x0414__x0430__x0442__x0430__x0438__x0432__x0440__x0435__x043c__x044f_">
      <xsd:simpleType>
        <xsd:restriction base="dms:DateTime"/>
      </xsd:simpleType>
    </xsd:element>
    <xsd:element name="lcf76f155ced4ddcb4097134ff3c332f" ma:index="18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119a53f-ade2-435e-8080-35f7d6324c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c46c0-90c4-4bcf-8827-c5c7f8f14cb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a857e44-59e2-4ab5-992c-7b0666ed51f3}" ma:internalName="TaxCatchAll" ma:showField="CatchAllData" ma:web="a58c46c0-90c4-4bcf-8827-c5c7f8f14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AABE70-88E6-4529-A9BB-9AC2E38BED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96E03D-93B6-47BF-A926-6BE4A847C7F9}">
  <ds:schemaRefs>
    <ds:schemaRef ds:uri="8cefaecc-98d3-4fd1-b368-16b60aad01c7"/>
    <ds:schemaRef ds:uri="a58c46c0-90c4-4bcf-8827-c5c7f8f14cb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BE79BF-3204-4279-85C0-C2F28584653C}">
  <ds:schemaRefs>
    <ds:schemaRef ds:uri="8cefaecc-98d3-4fd1-b368-16b60aad01c7"/>
    <ds:schemaRef ds:uri="a58c46c0-90c4-4bcf-8827-c5c7f8f14c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AGIMA_standart</Template>
  <Application>Microsoft Office PowerPoint</Application>
  <PresentationFormat>Широкоэкранный</PresentationFormat>
  <Slides>20</Slides>
  <Notes>1</Notes>
  <HiddenSlides>0</HiddenSlide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AGIMA_standart</vt:lpstr>
      <vt:lpstr>Simple Light</vt:lpstr>
      <vt:lpstr>Искусственный интеллект и продуктовые исследования </vt:lpstr>
      <vt:lpstr>О чём поговорим?</vt:lpstr>
      <vt:lpstr>ChatGPT </vt:lpstr>
      <vt:lpstr>Аналоги</vt:lpstr>
      <vt:lpstr>ИИ и исследования </vt:lpstr>
      <vt:lpstr>ИИ+ исследования</vt:lpstr>
      <vt:lpstr>ИИ + исследования </vt:lpstr>
      <vt:lpstr>ИИ+ исследования</vt:lpstr>
      <vt:lpstr>ИИ+ исследования</vt:lpstr>
      <vt:lpstr>ИИ + исследлования </vt:lpstr>
      <vt:lpstr>ИИ+ исследования</vt:lpstr>
      <vt:lpstr>ИИ + исследования </vt:lpstr>
      <vt:lpstr>ИИ+ исследования</vt:lpstr>
      <vt:lpstr>ИИ+ исследования</vt:lpstr>
      <vt:lpstr>ИИ+ исследования</vt:lpstr>
      <vt:lpstr>Исследователь и ИИ </vt:lpstr>
      <vt:lpstr>Исследователь + ИИ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Kochenov bazila</dc:creator>
  <cp:revision>22</cp:revision>
  <dcterms:created xsi:type="dcterms:W3CDTF">2020-09-23T06:24:21Z</dcterms:created>
  <dcterms:modified xsi:type="dcterms:W3CDTF">2023-05-25T20:11:50Z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0x010100C560AE9F28270C44A6DC8549A473CE44</vt:lpwstr>
  </property>
  <property fmtid="{D5CDD505-2E9C-101B-9397-08002B2CF9AE}" pid="3" name="Теги">
    <vt:lpwstr/>
  </property>
  <property fmtid="{D5CDD505-2E9C-101B-9397-08002B2CF9AE}" pid="4" name="MediaServiceImageTags">
    <vt:lpwstr/>
  </property>
</Properties>
</file>