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600" r:id="rId2"/>
    <p:sldId id="259" r:id="rId3"/>
    <p:sldId id="2562" r:id="rId4"/>
    <p:sldId id="2597" r:id="rId5"/>
    <p:sldId id="2938" r:id="rId6"/>
    <p:sldId id="2598" r:id="rId7"/>
    <p:sldId id="347" r:id="rId8"/>
    <p:sldId id="348" r:id="rId9"/>
    <p:sldId id="349" r:id="rId10"/>
    <p:sldId id="350" r:id="rId11"/>
    <p:sldId id="351" r:id="rId12"/>
    <p:sldId id="352" r:id="rId13"/>
    <p:sldId id="2213" r:id="rId14"/>
    <p:sldId id="3192" r:id="rId15"/>
    <p:sldId id="343" r:id="rId16"/>
    <p:sldId id="2560" r:id="rId17"/>
    <p:sldId id="2929" r:id="rId18"/>
    <p:sldId id="256" r:id="rId19"/>
    <p:sldId id="330" r:id="rId20"/>
    <p:sldId id="3197" r:id="rId21"/>
    <p:sldId id="3199" r:id="rId22"/>
    <p:sldId id="3208" r:id="rId23"/>
    <p:sldId id="3207" r:id="rId24"/>
    <p:sldId id="3206" r:id="rId25"/>
    <p:sldId id="3205" r:id="rId26"/>
    <p:sldId id="3204" r:id="rId27"/>
    <p:sldId id="3203" r:id="rId28"/>
    <p:sldId id="2699" r:id="rId29"/>
    <p:sldId id="3202" r:id="rId30"/>
    <p:sldId id="3194" r:id="rId31"/>
    <p:sldId id="2550" r:id="rId32"/>
    <p:sldId id="2668" r:id="rId33"/>
    <p:sldId id="2691" r:id="rId34"/>
    <p:sldId id="3105" r:id="rId35"/>
    <p:sldId id="2690" r:id="rId36"/>
    <p:sldId id="3106" r:id="rId37"/>
    <p:sldId id="2687" r:id="rId38"/>
    <p:sldId id="3107" r:id="rId39"/>
    <p:sldId id="3108" r:id="rId40"/>
    <p:sldId id="2693" r:id="rId41"/>
    <p:sldId id="2682" r:id="rId42"/>
    <p:sldId id="3165" r:id="rId43"/>
    <p:sldId id="3166" r:id="rId44"/>
    <p:sldId id="3167" r:id="rId45"/>
    <p:sldId id="3168" r:id="rId46"/>
    <p:sldId id="3209" r:id="rId47"/>
    <p:sldId id="3210" r:id="rId48"/>
    <p:sldId id="3211" r:id="rId49"/>
    <p:sldId id="3212" r:id="rId50"/>
    <p:sldId id="3181" r:id="rId51"/>
    <p:sldId id="3079" r:id="rId52"/>
    <p:sldId id="3180" r:id="rId53"/>
    <p:sldId id="3196" r:id="rId54"/>
    <p:sldId id="3200" r:id="rId55"/>
    <p:sldId id="2680" r:id="rId56"/>
    <p:sldId id="3138" r:id="rId57"/>
    <p:sldId id="3175" r:id="rId58"/>
    <p:sldId id="3174" r:id="rId59"/>
    <p:sldId id="3173" r:id="rId60"/>
    <p:sldId id="3172" r:id="rId61"/>
    <p:sldId id="3171" r:id="rId62"/>
    <p:sldId id="3170" r:id="rId63"/>
    <p:sldId id="3145" r:id="rId64"/>
    <p:sldId id="3139" r:id="rId65"/>
    <p:sldId id="3140" r:id="rId66"/>
    <p:sldId id="3143" r:id="rId67"/>
    <p:sldId id="3141" r:id="rId68"/>
    <p:sldId id="3195" r:id="rId69"/>
    <p:sldId id="3201" r:id="rId70"/>
    <p:sldId id="2629" r:id="rId71"/>
    <p:sldId id="2628" r:id="rId72"/>
    <p:sldId id="2627" r:id="rId73"/>
    <p:sldId id="2626" r:id="rId74"/>
    <p:sldId id="3186" r:id="rId75"/>
    <p:sldId id="2677" r:id="rId76"/>
    <p:sldId id="404" r:id="rId7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B4EDD5B-B8B7-4F6D-80EF-6F9D1E495EA3}">
          <p14:sldIdLst>
            <p14:sldId id="2600"/>
            <p14:sldId id="259"/>
            <p14:sldId id="2562"/>
            <p14:sldId id="2597"/>
            <p14:sldId id="2938"/>
            <p14:sldId id="2598"/>
            <p14:sldId id="347"/>
            <p14:sldId id="348"/>
            <p14:sldId id="349"/>
            <p14:sldId id="350"/>
            <p14:sldId id="351"/>
            <p14:sldId id="352"/>
            <p14:sldId id="2213"/>
            <p14:sldId id="3192"/>
            <p14:sldId id="343"/>
            <p14:sldId id="2560"/>
            <p14:sldId id="2929"/>
            <p14:sldId id="256"/>
            <p14:sldId id="330"/>
            <p14:sldId id="3197"/>
            <p14:sldId id="3199"/>
            <p14:sldId id="3208"/>
            <p14:sldId id="3207"/>
            <p14:sldId id="3206"/>
            <p14:sldId id="3205"/>
            <p14:sldId id="3204"/>
            <p14:sldId id="3203"/>
            <p14:sldId id="2699"/>
            <p14:sldId id="3202"/>
            <p14:sldId id="3194"/>
            <p14:sldId id="2550"/>
            <p14:sldId id="2668"/>
            <p14:sldId id="2691"/>
            <p14:sldId id="3105"/>
            <p14:sldId id="2690"/>
            <p14:sldId id="3106"/>
            <p14:sldId id="2687"/>
            <p14:sldId id="3107"/>
            <p14:sldId id="3108"/>
            <p14:sldId id="2693"/>
            <p14:sldId id="2682"/>
            <p14:sldId id="3165"/>
            <p14:sldId id="3166"/>
            <p14:sldId id="3167"/>
            <p14:sldId id="3168"/>
            <p14:sldId id="3209"/>
            <p14:sldId id="3210"/>
            <p14:sldId id="3211"/>
            <p14:sldId id="3212"/>
            <p14:sldId id="3181"/>
            <p14:sldId id="3079"/>
            <p14:sldId id="3180"/>
            <p14:sldId id="3196"/>
            <p14:sldId id="3200"/>
            <p14:sldId id="2680"/>
            <p14:sldId id="3138"/>
            <p14:sldId id="3175"/>
            <p14:sldId id="3174"/>
            <p14:sldId id="3173"/>
            <p14:sldId id="3172"/>
            <p14:sldId id="3171"/>
            <p14:sldId id="3170"/>
            <p14:sldId id="3145"/>
            <p14:sldId id="3139"/>
            <p14:sldId id="3140"/>
            <p14:sldId id="3143"/>
            <p14:sldId id="3141"/>
            <p14:sldId id="3195"/>
            <p14:sldId id="3201"/>
            <p14:sldId id="2629"/>
            <p14:sldId id="2628"/>
            <p14:sldId id="2627"/>
            <p14:sldId id="2626"/>
            <p14:sldId id="3186"/>
            <p14:sldId id="2677"/>
            <p14:sldId id="4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7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2985C-C182-4B71-8798-A3EEEE3F6A72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2EDC2-58FE-42EC-8307-614DD4716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431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</a:t>
            </a:r>
            <a:r>
              <a:rPr lang="en-US" baseline="0" dirty="0"/>
              <a:t> is another home truth. In most cases we do not need any new knowledge to start acting at least. In most of the cases we already know everything we should.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3A7B3-CFB4-4CC2-BB2D-2BBDB9F029BE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95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</a:t>
            </a:r>
            <a:r>
              <a:rPr lang="en-US" baseline="0" dirty="0"/>
              <a:t> is another home truth. In most cases we do not need any new knowledge to start acting at least. In most of the cases we already know everything we should.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3A7B3-CFB4-4CC2-BB2D-2BBDB9F029BE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391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</a:t>
            </a:r>
            <a:r>
              <a:rPr lang="en-US" baseline="0" dirty="0"/>
              <a:t> is another home truth. In most cases we do not need any new knowledge to start acting at least. In most of the cases we already know everything we should.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3A7B3-CFB4-4CC2-BB2D-2BBDB9F029BE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684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</a:t>
            </a:r>
            <a:r>
              <a:rPr lang="en-US" baseline="0" dirty="0"/>
              <a:t> is another home truth. In most cases we do not need any new knowledge to start acting at least. In most of the cases we already know everything we should.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3A7B3-CFB4-4CC2-BB2D-2BBDB9F029BE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717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</a:t>
            </a:r>
            <a:r>
              <a:rPr lang="en-US" baseline="0" dirty="0"/>
              <a:t> is another home truth. In most cases we do not need any new knowledge to start acting at least. In most of the cases we already know everything we should.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3A7B3-CFB4-4CC2-BB2D-2BBDB9F029BE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07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1E160-8A1A-39E1-FF1A-77D718DF6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617C35-A939-292D-7B13-A4D01A55A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A7C7EF-9ACC-9009-D8EB-C28C6C1B5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EEE4-B0BD-481F-A419-F328BC437F5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AE6947-D6E9-43F6-F191-A3F0759D0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E0D830-14F5-901A-855D-42790156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6950-AA88-402C-90D6-8A6FC3B2E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0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957C2-62BB-08F2-E338-9603D7036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CE0BAE-A654-186E-9D5B-07055654F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5FBD3B-0BC1-7404-0968-80829FB2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EEE4-B0BD-481F-A419-F328BC437F5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3056ED-102C-AB2E-860B-5DD62930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91FB39-2EFD-5954-4BB9-25379EAF1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6950-AA88-402C-90D6-8A6FC3B2E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86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3858A9-26A2-6A8D-3B6A-C296D41451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C34B47-7BC8-0449-B2C7-879BCD33D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3997C3-16ED-5634-3E8B-CC38D429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EEE4-B0BD-481F-A419-F328BC437F5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AEC5CD-AA60-016C-8FCF-2FEED182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AAF71B-CF90-28B1-5FBD-79CD1EB01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6950-AA88-402C-90D6-8A6FC3B2E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87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42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922D8-957D-E3C9-E234-0445EA3E1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442A59-2C96-4767-41EB-3AD0774ED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E2BBE0-6378-3CF6-C0CF-51622642F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EEE4-B0BD-481F-A419-F328BC437F5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AE177A-8C58-E2A4-B3C7-89C890648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0B3E65-6707-12E8-1DCF-706F3209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6950-AA88-402C-90D6-8A6FC3B2E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22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4E964-69B3-143B-D106-FE1372B6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83FFB8-3E0A-2F24-1BEA-391701F9B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BA0385-2AF7-4F3C-DC84-A2ED324D9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EEE4-B0BD-481F-A419-F328BC437F5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B7E0FB-8B77-A0B8-B2C9-6FDE56F3A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D0D82-3C08-1DFF-51B4-7ABB87AB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6950-AA88-402C-90D6-8A6FC3B2E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37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5F084-D150-3B2E-8077-9064ED24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783B04-9DE9-337E-AF2C-49CEF33B4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1F1825-6ED3-1925-E6B1-358363415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EF5D31-0969-34C3-36AB-92CCC3856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EEE4-B0BD-481F-A419-F328BC437F5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DD6584-1C52-7211-698A-3B5B5DB2E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5AC223-2684-EBF5-7E47-0170BE5A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6950-AA88-402C-90D6-8A6FC3B2E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3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F617B-9555-6F54-8380-FC6987B51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1BFFD0-BAEF-E5CB-2508-36BDC564A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D2CA06-F487-C831-3958-4D96B5271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189A0B-C42F-45BA-092C-6087E0353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5A17F7-DCB2-13E8-3962-91091B25B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C6B557-C60D-B64C-CF03-EE679FD24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EEE4-B0BD-481F-A419-F328BC437F5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D97DCD-C5D8-681D-DF1A-48BB08D72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FB346C-CD07-0DCB-030C-1BD5FBD5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6950-AA88-402C-90D6-8A6FC3B2E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9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CA22D-18FA-B8BC-EF64-0F11E6DD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39D1E4-5FB5-BAB8-68FF-9CFB887B9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EEE4-B0BD-481F-A419-F328BC437F5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BE0C46-EBE3-F414-F431-DE70E281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6742D9-EFFE-D485-E6FD-B583633F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6950-AA88-402C-90D6-8A6FC3B2E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68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543FFBC-E9AA-DF9D-A1B2-0CBF531C5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EEE4-B0BD-481F-A419-F328BC437F5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56D059-559F-5FCB-AE18-01C6858C8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DD0FA8-0D91-33E8-F2CB-08EC30AA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6950-AA88-402C-90D6-8A6FC3B2E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31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108F3-E041-263E-592F-4C472557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A02A76-A363-DDEC-B6FC-B12E20257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3A138D-7A50-3C2C-ED0C-5798ED52E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127835-7C3F-3D14-E144-E1739FE82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EEE4-B0BD-481F-A419-F328BC437F5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4850D2-6114-6063-E939-102440666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C9C398-3E16-2E6E-D94A-A088984CD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6950-AA88-402C-90D6-8A6FC3B2E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1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6D38F-F504-73BB-0746-6C19CA6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AD4D67-5C98-4742-37C1-47365A731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FF5D1D-33BB-D213-D82B-DB48B7781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CF9C7D-4C67-A290-9861-A20ADE364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EEE4-B0BD-481F-A419-F328BC437F5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98A988-49FB-5BF5-2444-3CF3E1414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021F96-3986-A5C0-B42F-88400C4D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86950-AA88-402C-90D6-8A6FC3B2E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17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ED4A4-13EE-8B77-AFF0-F8E62CFF9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178B81-7286-7B17-90C7-24CDCAB87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29AE30-6A9C-6500-9E1A-3519F613A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BEEE4-B0BD-481F-A419-F328BC437F5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A1D3A-CD75-786E-310F-BF64E0CCB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38BBB-6412-644E-877D-FA8032411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86950-AA88-402C-90D6-8A6FC3B2E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58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8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s.mnogosdelal.ru/ifthen" TargetMode="Externa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49.png"/><Relationship Id="rId5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49.png"/><Relationship Id="rId5" Type="http://schemas.openxmlformats.org/officeDocument/2006/relationships/image" Target="../media/image52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7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49.png"/><Relationship Id="rId5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49.png"/><Relationship Id="rId5" Type="http://schemas.openxmlformats.org/officeDocument/2006/relationships/image" Target="../media/image55.png"/><Relationship Id="rId4" Type="http://schemas.openxmlformats.org/officeDocument/2006/relationships/image" Target="../media/image48.png"/><Relationship Id="rId9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49.png"/><Relationship Id="rId5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7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7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7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7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68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s.mnogosdelal.ru/iftb" TargetMode="External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6" Type="http://schemas.openxmlformats.org/officeDocument/2006/relationships/image" Target="../media/image33.png"/><Relationship Id="rId5" Type="http://schemas.openxmlformats.org/officeDocument/2006/relationships/image" Target="../media/image67.png"/><Relationship Id="rId4" Type="http://schemas.openxmlformats.org/officeDocument/2006/relationships/image" Target="../media/image6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7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71.png"/><Relationship Id="rId4" Type="http://schemas.openxmlformats.org/officeDocument/2006/relationships/image" Target="../media/image6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7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71.png"/><Relationship Id="rId4" Type="http://schemas.openxmlformats.org/officeDocument/2006/relationships/image" Target="../media/image6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7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71.png"/><Relationship Id="rId4" Type="http://schemas.openxmlformats.org/officeDocument/2006/relationships/image" Target="../media/image61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8.png"/><Relationship Id="rId7" Type="http://schemas.openxmlformats.org/officeDocument/2006/relationships/image" Target="../media/image7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71.png"/><Relationship Id="rId4" Type="http://schemas.openxmlformats.org/officeDocument/2006/relationships/image" Target="../media/image61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8.png"/><Relationship Id="rId7" Type="http://schemas.openxmlformats.org/officeDocument/2006/relationships/image" Target="../media/image7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71.png"/><Relationship Id="rId4" Type="http://schemas.openxmlformats.org/officeDocument/2006/relationships/image" Target="../media/image6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8.png"/><Relationship Id="rId7" Type="http://schemas.openxmlformats.org/officeDocument/2006/relationships/image" Target="../media/image7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71.png"/><Relationship Id="rId4" Type="http://schemas.openxmlformats.org/officeDocument/2006/relationships/image" Target="../media/image61.png"/><Relationship Id="rId9" Type="http://schemas.openxmlformats.org/officeDocument/2006/relationships/image" Target="../media/image7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8.png"/><Relationship Id="rId7" Type="http://schemas.openxmlformats.org/officeDocument/2006/relationships/image" Target="../media/image7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1.png"/><Relationship Id="rId4" Type="http://schemas.openxmlformats.org/officeDocument/2006/relationships/image" Target="../media/image61.png"/><Relationship Id="rId9" Type="http://schemas.openxmlformats.org/officeDocument/2006/relationships/image" Target="../media/image7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8.png"/><Relationship Id="rId7" Type="http://schemas.openxmlformats.org/officeDocument/2006/relationships/image" Target="../media/image7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1.png"/><Relationship Id="rId4" Type="http://schemas.openxmlformats.org/officeDocument/2006/relationships/image" Target="../media/image61.png"/><Relationship Id="rId9" Type="http://schemas.openxmlformats.org/officeDocument/2006/relationships/image" Target="../media/image72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7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75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s.mnogosdelal.ru/iftb2" TargetMode="External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6" Type="http://schemas.openxmlformats.org/officeDocument/2006/relationships/image" Target="../media/image33.png"/><Relationship Id="rId5" Type="http://schemas.openxmlformats.org/officeDocument/2006/relationships/image" Target="../media/image67.png"/><Relationship Id="rId4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6" Type="http://schemas.openxmlformats.org/officeDocument/2006/relationships/image" Target="../media/image79.png"/><Relationship Id="rId5" Type="http://schemas.openxmlformats.org/officeDocument/2006/relationships/image" Target="../media/image80.png"/><Relationship Id="rId4" Type="http://schemas.openxmlformats.org/officeDocument/2006/relationships/image" Target="../media/image78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7.png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6" Type="http://schemas.openxmlformats.org/officeDocument/2006/relationships/image" Target="../media/image82.png"/><Relationship Id="rId5" Type="http://schemas.openxmlformats.org/officeDocument/2006/relationships/image" Target="../media/image80.png"/><Relationship Id="rId4" Type="http://schemas.openxmlformats.org/officeDocument/2006/relationships/image" Target="../media/image78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hyperlink" Target="https://t.me/mnogosdela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509234" y="4121795"/>
            <a:ext cx="2863553" cy="2584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365" y="4586104"/>
            <a:ext cx="4505325" cy="666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165" y="5982949"/>
            <a:ext cx="3438525" cy="819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1031" y="5421442"/>
            <a:ext cx="6581775" cy="638175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7"/>
          <a:stretch>
            <a:fillRect/>
          </a:stretch>
        </p:blipFill>
        <p:spPr>
          <a:xfrm flipH="1">
            <a:off x="10523279" y="241922"/>
            <a:ext cx="1399527" cy="11076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04FD02-5AD3-CFBD-5FD0-D13BAF9161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720" y="1349523"/>
            <a:ext cx="10668000" cy="10001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14B36C7-665A-B563-1197-C6A86531F5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0925" y="2375446"/>
            <a:ext cx="5724525" cy="9239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7D7510-236C-09DE-6614-56F36F70C4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0651" y="3360729"/>
            <a:ext cx="78676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763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092" y="2905125"/>
            <a:ext cx="2295525" cy="30670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355" y="2902743"/>
            <a:ext cx="2295525" cy="30670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618" y="2902742"/>
            <a:ext cx="2295525" cy="30670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279" y="383382"/>
            <a:ext cx="9591675" cy="25050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928986">
            <a:off x="2328188" y="3652402"/>
            <a:ext cx="2228850" cy="12668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078730" y="3663130"/>
            <a:ext cx="2390775" cy="1314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4891" y="1317708"/>
            <a:ext cx="2838450" cy="790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6628" y="2151721"/>
            <a:ext cx="2944723" cy="615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7545" y="2124951"/>
            <a:ext cx="4443854" cy="642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323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092" y="2905125"/>
            <a:ext cx="2295525" cy="30670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355" y="2902743"/>
            <a:ext cx="2295525" cy="30670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618" y="2902742"/>
            <a:ext cx="2295525" cy="30670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279" y="383382"/>
            <a:ext cx="9591675" cy="25050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928986">
            <a:off x="2328188" y="3652402"/>
            <a:ext cx="2228850" cy="12668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078730" y="3663130"/>
            <a:ext cx="2390775" cy="13144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5996735">
            <a:off x="7893313" y="3633351"/>
            <a:ext cx="2619375" cy="1304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4891" y="1317708"/>
            <a:ext cx="2838450" cy="790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6628" y="2151721"/>
            <a:ext cx="2944723" cy="615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7545" y="2124951"/>
            <a:ext cx="4443854" cy="642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8568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092" y="2905125"/>
            <a:ext cx="2295525" cy="30670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355" y="2902743"/>
            <a:ext cx="2295525" cy="30670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618" y="2902742"/>
            <a:ext cx="2295525" cy="30670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279" y="383382"/>
            <a:ext cx="9591675" cy="25050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928986">
            <a:off x="2328188" y="3652402"/>
            <a:ext cx="2228850" cy="12668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078730" y="3663130"/>
            <a:ext cx="2390775" cy="13144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5996735">
            <a:off x="7893313" y="3633351"/>
            <a:ext cx="2619375" cy="1304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4891" y="1317708"/>
            <a:ext cx="2838450" cy="790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6628" y="2151721"/>
            <a:ext cx="2944723" cy="615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7545" y="2124951"/>
            <a:ext cx="4443854" cy="6424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4463367">
            <a:off x="1268256" y="3426778"/>
            <a:ext cx="2533650" cy="3714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006937">
            <a:off x="232673" y="734971"/>
            <a:ext cx="3648075" cy="152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0023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мужчина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B3BCC157-60E5-4579-BF6A-9B7EFDFC7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9952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B90C3A-6074-D838-30CA-C96D61DF3A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DBFA06-B8D2-136B-381E-332FAFF17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2A005F-6D8D-DA0C-372C-B34BC2160D28}"/>
              </a:ext>
            </a:extLst>
          </p:cNvPr>
          <p:cNvSpPr txBox="1"/>
          <p:nvPr/>
        </p:nvSpPr>
        <p:spPr>
          <a:xfrm rot="21303115">
            <a:off x="2393906" y="2877815"/>
            <a:ext cx="3957651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АНАЛИТИЧЕСКИЙ</a:t>
            </a:r>
          </a:p>
        </p:txBody>
      </p:sp>
    </p:spTree>
    <p:extLst>
      <p:ext uri="{BB962C8B-B14F-4D97-AF65-F5344CB8AC3E}">
        <p14:creationId xmlns:p14="http://schemas.microsoft.com/office/powerpoint/2010/main" val="460847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52712"/>
            <a:ext cx="10668000" cy="1552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7898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D1DBE9-D9D3-BAA3-1646-493DD65BC8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текст, кот, сидит, другой&#10;&#10;Автоматически созданное описание">
            <a:extLst>
              <a:ext uri="{FF2B5EF4-FFF2-40B4-BE49-F238E27FC236}">
                <a16:creationId xmlns:a16="http://schemas.microsoft.com/office/drawing/2014/main" id="{CD129E1F-E323-AF9C-AEC6-1804F7DF0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95250"/>
            <a:ext cx="6667500" cy="6667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9705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658B962-F9CD-126B-7EA1-0F3FF1E98A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DFF929-A30D-6BBE-1CCD-3C6AFF5881C0}"/>
              </a:ext>
            </a:extLst>
          </p:cNvPr>
          <p:cNvSpPr txBox="1"/>
          <p:nvPr/>
        </p:nvSpPr>
        <p:spPr>
          <a:xfrm>
            <a:off x="416560" y="80899"/>
            <a:ext cx="11561618" cy="6513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800" dirty="0">
                <a:solidFill>
                  <a:srgbClr val="00B050"/>
                </a:solidFill>
                <a:latin typeface="Consolas" panose="020B0609020204030204" pitchFamily="49" charset="0"/>
              </a:rPr>
              <a:t>ПРАКТИКИ ПРОДУКТИВНОСТИ</a:t>
            </a:r>
          </a:p>
          <a:p>
            <a:pPr algn="ctr">
              <a:lnSpc>
                <a:spcPct val="125000"/>
              </a:lnSpc>
            </a:pPr>
            <a:endParaRPr lang="ru-RU" sz="28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B050"/>
                </a:solidFill>
                <a:latin typeface="Consolas" panose="020B0609020204030204" pitchFamily="49" charset="0"/>
              </a:rPr>
              <a:t>Начинать день с выполнения задачи до проверки сообщений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B050"/>
                </a:solidFill>
                <a:latin typeface="Consolas" panose="020B0609020204030204" pitchFamily="49" charset="0"/>
              </a:rPr>
              <a:t>Выполнять задачи только записанные в список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B050"/>
                </a:solidFill>
                <a:latin typeface="Consolas" panose="020B0609020204030204" pitchFamily="49" charset="0"/>
              </a:rPr>
              <a:t>Вести личные и рабочие задачи в одном списке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B050"/>
                </a:solidFill>
                <a:latin typeface="Consolas" panose="020B0609020204030204" pitchFamily="49" charset="0"/>
              </a:rPr>
              <a:t>Формулировать все задачи «как для обезьянки»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B050"/>
                </a:solidFill>
                <a:latin typeface="Consolas" panose="020B0609020204030204" pitchFamily="49" charset="0"/>
              </a:rPr>
              <a:t>Отключить оповещения о новых сообщениях в чате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B050"/>
                </a:solidFill>
                <a:latin typeface="Consolas" panose="020B0609020204030204" pitchFamily="49" charset="0"/>
              </a:rPr>
              <a:t>Ложиться спать без смартфона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B050"/>
                </a:solidFill>
                <a:latin typeface="Consolas" panose="020B0609020204030204" pitchFamily="49" charset="0"/>
              </a:rPr>
              <a:t>Отключать смартфон на время сосредоточенной работы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 startAt="8"/>
            </a:pPr>
            <a:r>
              <a:rPr lang="ru-RU" sz="2800" dirty="0">
                <a:solidFill>
                  <a:srgbClr val="00B050"/>
                </a:solidFill>
                <a:latin typeface="Consolas" panose="020B0609020204030204" pitchFamily="49" charset="0"/>
              </a:rPr>
              <a:t>Удалить приложения социальных сетей со смартфона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 startAt="8"/>
            </a:pPr>
            <a:r>
              <a:rPr lang="ru-RU" sz="2800" dirty="0">
                <a:solidFill>
                  <a:srgbClr val="00B050"/>
                </a:solidFill>
                <a:latin typeface="Consolas" panose="020B0609020204030204" pitchFamily="49" charset="0"/>
              </a:rPr>
              <a:t>Отключить красные кружочки на иконках приложений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 startAt="8"/>
            </a:pPr>
            <a:r>
              <a:rPr lang="ru-RU" sz="2800" dirty="0">
                <a:solidFill>
                  <a:srgbClr val="00B050"/>
                </a:solidFill>
                <a:latin typeface="Consolas" panose="020B0609020204030204" pitchFamily="49" charset="0"/>
              </a:rPr>
              <a:t>Настроить режим «Не беспокоить» по расписанию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781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D11055-3D6C-40E2-FA5B-3EC7A21CB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655128" cy="68690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CB0217-0589-AFAF-1A54-52229D3C9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633" y="1310409"/>
            <a:ext cx="5629275" cy="10001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4138EF-6DF8-46BF-8207-D6C9FF571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995" y="3062287"/>
            <a:ext cx="3638550" cy="7334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DE4360-341A-1276-FAE8-93E4A19E6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633" y="4299094"/>
            <a:ext cx="60007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11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0EDEEF-DF01-4B25-8C91-C547436AAFA3}"/>
              </a:ext>
            </a:extLst>
          </p:cNvPr>
          <p:cNvSpPr/>
          <p:nvPr/>
        </p:nvSpPr>
        <p:spPr>
          <a:xfrm>
            <a:off x="0" y="0"/>
            <a:ext cx="12192000" cy="68788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535F8D2-9CE5-47A7-AD20-D96DF2BD3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15" y="0"/>
            <a:ext cx="9187570" cy="689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D1B551-1719-4F23-B1A2-B42A716BABF3}"/>
              </a:ext>
            </a:extLst>
          </p:cNvPr>
          <p:cNvSpPr txBox="1"/>
          <p:nvPr/>
        </p:nvSpPr>
        <p:spPr>
          <a:xfrm>
            <a:off x="3737822" y="128617"/>
            <a:ext cx="47163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ОБЩАЙТЕС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197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94" y="408930"/>
            <a:ext cx="4151410" cy="6022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Путь джедая. Дополненное издание">
            <a:extLst>
              <a:ext uri="{FF2B5EF4-FFF2-40B4-BE49-F238E27FC236}">
                <a16:creationId xmlns:a16="http://schemas.microsoft.com/office/drawing/2014/main" id="{D885ADA4-6B09-C196-F34A-173AF1DF5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369" y="392131"/>
            <a:ext cx="4151410" cy="6073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555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F7DB02-9070-C5CC-3753-CB285446A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378" y="477520"/>
            <a:ext cx="2587752" cy="575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id="{324AF462-23F2-9578-4DDF-6C4E3794B5FF}"/>
              </a:ext>
            </a:extLst>
          </p:cNvPr>
          <p:cNvSpPr/>
          <p:nvPr/>
        </p:nvSpPr>
        <p:spPr>
          <a:xfrm>
            <a:off x="457876" y="1120346"/>
            <a:ext cx="7425735" cy="4407243"/>
          </a:xfrm>
          <a:prstGeom prst="wedgeEllipseCallout">
            <a:avLst>
              <a:gd name="adj1" fmla="val 74861"/>
              <a:gd name="adj2" fmla="val -338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Segoe Print" panose="02000600000000000000" pitchFamily="2" charset="0"/>
              </a:rPr>
              <a:t>НЕ ОТПРАВЛЯЙТЕ МЕНЯ!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E23EFD-0E40-E83E-7006-4EF6B8A37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940" y="188912"/>
            <a:ext cx="3781425" cy="9429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702F2D-90FF-E36B-5E53-E6B8D7182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277" y="309244"/>
            <a:ext cx="514350" cy="714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8280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F7DB02-9070-C5CC-3753-CB285446A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378" y="477520"/>
            <a:ext cx="2587752" cy="575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A7B819-3433-0055-8FE3-8D33FB8E5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940" y="188912"/>
            <a:ext cx="3781425" cy="9429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EA1A25-CF9B-53E7-333D-3CD1E95FE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277" y="309244"/>
            <a:ext cx="514350" cy="714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9023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F7DB02-9070-C5CC-3753-CB285446A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378" y="477520"/>
            <a:ext cx="2587752" cy="575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A7B819-3433-0055-8FE3-8D33FB8E5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940" y="188912"/>
            <a:ext cx="3781425" cy="9429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EA1A25-CF9B-53E7-333D-3CD1E95FE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277" y="309244"/>
            <a:ext cx="514350" cy="7143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21CB7C-99D2-730B-06A6-892099542F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995" y="1497647"/>
            <a:ext cx="5657850" cy="733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0732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F7DB02-9070-C5CC-3753-CB285446A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378" y="477520"/>
            <a:ext cx="2587752" cy="575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A7B819-3433-0055-8FE3-8D33FB8E5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940" y="188912"/>
            <a:ext cx="3781425" cy="9429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EA1A25-CF9B-53E7-333D-3CD1E95FE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277" y="309244"/>
            <a:ext cx="514350" cy="7143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21CB7C-99D2-730B-06A6-892099542F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995" y="1497647"/>
            <a:ext cx="5657850" cy="7334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32DC09-2CF2-D750-0C19-AD670A4F99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995" y="2548572"/>
            <a:ext cx="6753225" cy="714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6817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F7DB02-9070-C5CC-3753-CB285446A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378" y="477520"/>
            <a:ext cx="2587752" cy="575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A7B819-3433-0055-8FE3-8D33FB8E5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940" y="188912"/>
            <a:ext cx="3781425" cy="9429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EA1A25-CF9B-53E7-333D-3CD1E95FE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277" y="309244"/>
            <a:ext cx="514350" cy="7143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21CB7C-99D2-730B-06A6-892099542F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995" y="1497647"/>
            <a:ext cx="5657850" cy="7334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32DC09-2CF2-D750-0C19-AD670A4F99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995" y="2548572"/>
            <a:ext cx="6753225" cy="7143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C0A59A-3855-F6C2-9579-B92CE711F7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274" y="3307427"/>
            <a:ext cx="7088793" cy="7143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8442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F7DB02-9070-C5CC-3753-CB285446A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378" y="477520"/>
            <a:ext cx="2587752" cy="575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A7B819-3433-0055-8FE3-8D33FB8E5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940" y="188912"/>
            <a:ext cx="3781425" cy="9429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EA1A25-CF9B-53E7-333D-3CD1E95FE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277" y="309244"/>
            <a:ext cx="514350" cy="7143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21CB7C-99D2-730B-06A6-892099542F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995" y="1497647"/>
            <a:ext cx="5657850" cy="7334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32DC09-2CF2-D750-0C19-AD670A4F99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995" y="2548572"/>
            <a:ext cx="6753225" cy="7143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C0A59A-3855-F6C2-9579-B92CE711F7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274" y="3307427"/>
            <a:ext cx="7088793" cy="7143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C5C417-B828-9D6E-43E7-5600B15937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2292" y="4094797"/>
            <a:ext cx="1974472" cy="4958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980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F7DB02-9070-C5CC-3753-CB285446A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378" y="477520"/>
            <a:ext cx="2587752" cy="575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A7B819-3433-0055-8FE3-8D33FB8E5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940" y="188912"/>
            <a:ext cx="3781425" cy="9429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EA1A25-CF9B-53E7-333D-3CD1E95FE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277" y="309244"/>
            <a:ext cx="514350" cy="7143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21CB7C-99D2-730B-06A6-892099542F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995" y="1497647"/>
            <a:ext cx="5657850" cy="7334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32DC09-2CF2-D750-0C19-AD670A4F99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995" y="2548572"/>
            <a:ext cx="6753225" cy="7143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C0A59A-3855-F6C2-9579-B92CE711F7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274" y="3307427"/>
            <a:ext cx="7088793" cy="7143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C5C417-B828-9D6E-43E7-5600B15937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2292" y="4094797"/>
            <a:ext cx="1974472" cy="49587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98DAEB0-7C6A-83A5-737C-F1349C625D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0275" y="4726272"/>
            <a:ext cx="6810375" cy="885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8921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F7DB02-9070-C5CC-3753-CB285446A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378" y="477520"/>
            <a:ext cx="2587752" cy="575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A7B819-3433-0055-8FE3-8D33FB8E5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940" y="188912"/>
            <a:ext cx="3781425" cy="9429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EA1A25-CF9B-53E7-333D-3CD1E95FE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277" y="309244"/>
            <a:ext cx="514350" cy="7143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21CB7C-99D2-730B-06A6-892099542F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995" y="1497647"/>
            <a:ext cx="5657850" cy="7334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32DC09-2CF2-D750-0C19-AD670A4F99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995" y="2548572"/>
            <a:ext cx="6753225" cy="7143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C0A59A-3855-F6C2-9579-B92CE711F7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274" y="3307427"/>
            <a:ext cx="7088793" cy="7143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C5C417-B828-9D6E-43E7-5600B15937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2292" y="4094797"/>
            <a:ext cx="1974472" cy="49587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98DAEB0-7C6A-83A5-737C-F1349C625D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0275" y="4726272"/>
            <a:ext cx="6810375" cy="8858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6E7E329-600F-ACF1-2F20-44815C579B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7949" y="5654322"/>
            <a:ext cx="5915025" cy="733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7176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D796EC-4160-90C1-CF3F-6DD9A78702C1}"/>
              </a:ext>
            </a:extLst>
          </p:cNvPr>
          <p:cNvSpPr txBox="1"/>
          <p:nvPr/>
        </p:nvSpPr>
        <p:spPr>
          <a:xfrm>
            <a:off x="763270" y="5863679"/>
            <a:ext cx="78177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hlinkClick r:id="rId3"/>
              </a:rPr>
              <a:t>links.mnogosdelal.ru/</a:t>
            </a:r>
            <a:r>
              <a:rPr lang="ru-RU" sz="4400" dirty="0" err="1">
                <a:hlinkClick r:id="rId3"/>
              </a:rPr>
              <a:t>ift</a:t>
            </a:r>
            <a:r>
              <a:rPr lang="en-US" sz="4400" dirty="0">
                <a:hlinkClick r:id="rId3"/>
              </a:rPr>
              <a:t>hen</a:t>
            </a:r>
            <a:endParaRPr lang="ru-RU" sz="4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71AE65-A82E-838B-CCF8-14A2F81E0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264" y="1094740"/>
            <a:ext cx="4668520" cy="46685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DC0A31-C043-4AA9-D201-6CAF54C97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3378" y="477520"/>
            <a:ext cx="2587752" cy="575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06C036-C571-564C-2186-FF22176F44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4940" y="188912"/>
            <a:ext cx="3781425" cy="9429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6F36B6-9601-165B-D193-64ED95BC07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1277" y="309244"/>
            <a:ext cx="514350" cy="714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488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D11055-3D6C-40E2-FA5B-3EC7A21CB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655128" cy="68690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CB0217-0589-AFAF-1A54-52229D3C9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633" y="1310409"/>
            <a:ext cx="5629275" cy="10001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4138EF-6DF8-46BF-8207-D6C9FF571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995" y="3062287"/>
            <a:ext cx="3638550" cy="7334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DE4360-341A-1276-FAE8-93E4A19E6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633" y="4299094"/>
            <a:ext cx="60007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9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4F3049-750F-C2C0-5CF5-DE31BC935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886075"/>
            <a:ext cx="11049000" cy="1085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1336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95D862-BC51-E88B-4402-50AF495AF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22436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8CAA0E-5DF5-77C1-EF0C-AD3D5F6AF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813" y="1782873"/>
            <a:ext cx="4848225" cy="6667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B85C61-275D-B9ED-CF6E-D6A8EFA34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9225" y="3235294"/>
            <a:ext cx="4343400" cy="8763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59A5EA-9E49-EF30-5A76-0BD5A3FE2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4087" y="4753588"/>
            <a:ext cx="27336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6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8F0F63-9340-8694-392D-6826F85FF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89" y="2858861"/>
            <a:ext cx="2686050" cy="666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6514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94E78-68DE-0B99-FFF6-7BE147DB4D23}"/>
              </a:ext>
            </a:extLst>
          </p:cNvPr>
          <p:cNvSpPr/>
          <p:nvPr/>
        </p:nvSpPr>
        <p:spPr>
          <a:xfrm>
            <a:off x="7624222" y="1910544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&lt;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Следствие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&gt;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554F38-9068-414C-5F87-7BEB1CC2E4F7}"/>
              </a:ext>
            </a:extLst>
          </p:cNvPr>
          <p:cNvSpPr/>
          <p:nvPr/>
        </p:nvSpPr>
        <p:spPr>
          <a:xfrm>
            <a:off x="2952049" y="1910544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&lt;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Причина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&gt;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0BD06EC-8910-FD91-9E39-AA9ABFC7736E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>
            <a:off x="5324412" y="2589105"/>
            <a:ext cx="2299810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87701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94E78-68DE-0B99-FFF6-7BE147DB4D23}"/>
              </a:ext>
            </a:extLst>
          </p:cNvPr>
          <p:cNvSpPr/>
          <p:nvPr/>
        </p:nvSpPr>
        <p:spPr>
          <a:xfrm>
            <a:off x="7624222" y="1910544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&lt;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Следствие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&gt;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554F38-9068-414C-5F87-7BEB1CC2E4F7}"/>
              </a:ext>
            </a:extLst>
          </p:cNvPr>
          <p:cNvSpPr/>
          <p:nvPr/>
        </p:nvSpPr>
        <p:spPr>
          <a:xfrm>
            <a:off x="2952049" y="1910544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&lt;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Причина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&gt;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0BD06EC-8910-FD91-9E39-AA9ABFC7736E}"/>
              </a:ext>
            </a:extLst>
          </p:cNvPr>
          <p:cNvCxnSpPr>
            <a:cxnSpLocks/>
            <a:stCxn id="11" idx="3"/>
            <a:endCxn id="6" idx="1"/>
          </p:cNvCxnSpPr>
          <p:nvPr/>
        </p:nvCxnSpPr>
        <p:spPr>
          <a:xfrm>
            <a:off x="6246141" y="2589105"/>
            <a:ext cx="1378081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CEF7DF-0587-44E0-EE2B-F1C9B7F8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552" y="2291812"/>
            <a:ext cx="1285875" cy="5619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CD6979-431D-A2DF-D8A4-4E94480C6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466" y="2350980"/>
            <a:ext cx="828675" cy="476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2907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94E78-68DE-0B99-FFF6-7BE147DB4D23}"/>
              </a:ext>
            </a:extLst>
          </p:cNvPr>
          <p:cNvSpPr/>
          <p:nvPr/>
        </p:nvSpPr>
        <p:spPr>
          <a:xfrm>
            <a:off x="7624222" y="1910544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&lt;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Следствие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&gt;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554F38-9068-414C-5F87-7BEB1CC2E4F7}"/>
              </a:ext>
            </a:extLst>
          </p:cNvPr>
          <p:cNvSpPr/>
          <p:nvPr/>
        </p:nvSpPr>
        <p:spPr>
          <a:xfrm>
            <a:off x="2952049" y="1910544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&lt;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Причина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&gt;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0BD06EC-8910-FD91-9E39-AA9ABFC7736E}"/>
              </a:ext>
            </a:extLst>
          </p:cNvPr>
          <p:cNvCxnSpPr>
            <a:cxnSpLocks/>
            <a:stCxn id="11" idx="3"/>
            <a:endCxn id="6" idx="1"/>
          </p:cNvCxnSpPr>
          <p:nvPr/>
        </p:nvCxnSpPr>
        <p:spPr>
          <a:xfrm>
            <a:off x="6246141" y="2589105"/>
            <a:ext cx="1378081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CEF7DF-0587-44E0-EE2B-F1C9B7F8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552" y="2291812"/>
            <a:ext cx="1285875" cy="5619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CD6979-431D-A2DF-D8A4-4E94480C6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466" y="2350980"/>
            <a:ext cx="828675" cy="4762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C4A24D-FD14-0542-5C17-AF886CCB1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31" y="4191657"/>
            <a:ext cx="4648200" cy="8477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98B6A9-AD01-CFD2-4A75-E741132B04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7481" y="4265341"/>
            <a:ext cx="5657850" cy="571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4153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94E78-68DE-0B99-FFF6-7BE147DB4D23}"/>
              </a:ext>
            </a:extLst>
          </p:cNvPr>
          <p:cNvSpPr/>
          <p:nvPr/>
        </p:nvSpPr>
        <p:spPr>
          <a:xfrm>
            <a:off x="7624222" y="1910544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Здоровье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554F38-9068-414C-5F87-7BEB1CC2E4F7}"/>
              </a:ext>
            </a:extLst>
          </p:cNvPr>
          <p:cNvSpPr/>
          <p:nvPr/>
        </p:nvSpPr>
        <p:spPr>
          <a:xfrm>
            <a:off x="2952049" y="1910544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Занятия спортом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0BD06EC-8910-FD91-9E39-AA9ABFC7736E}"/>
              </a:ext>
            </a:extLst>
          </p:cNvPr>
          <p:cNvCxnSpPr>
            <a:cxnSpLocks/>
            <a:stCxn id="11" idx="3"/>
            <a:endCxn id="6" idx="1"/>
          </p:cNvCxnSpPr>
          <p:nvPr/>
        </p:nvCxnSpPr>
        <p:spPr>
          <a:xfrm>
            <a:off x="6246141" y="2589105"/>
            <a:ext cx="1378081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CEF7DF-0587-44E0-EE2B-F1C9B7F8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552" y="2291812"/>
            <a:ext cx="1285875" cy="5619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CD6979-431D-A2DF-D8A4-4E94480C6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466" y="2350980"/>
            <a:ext cx="828675" cy="47625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5B16DF-59F9-2E38-4A88-7E04318A3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31" y="4191657"/>
            <a:ext cx="4648200" cy="8477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66F182-6BDE-57EF-3BC9-55628EBD0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7481" y="4265341"/>
            <a:ext cx="5657850" cy="571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5455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94E78-68DE-0B99-FFF6-7BE147DB4D23}"/>
              </a:ext>
            </a:extLst>
          </p:cNvPr>
          <p:cNvSpPr/>
          <p:nvPr/>
        </p:nvSpPr>
        <p:spPr>
          <a:xfrm>
            <a:off x="7624222" y="1910544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Здоровье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554F38-9068-414C-5F87-7BEB1CC2E4F7}"/>
              </a:ext>
            </a:extLst>
          </p:cNvPr>
          <p:cNvSpPr/>
          <p:nvPr/>
        </p:nvSpPr>
        <p:spPr>
          <a:xfrm>
            <a:off x="2952049" y="1910544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Занятия спортом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0BD06EC-8910-FD91-9E39-AA9ABFC7736E}"/>
              </a:ext>
            </a:extLst>
          </p:cNvPr>
          <p:cNvCxnSpPr>
            <a:cxnSpLocks/>
            <a:stCxn id="11" idx="3"/>
            <a:endCxn id="6" idx="1"/>
          </p:cNvCxnSpPr>
          <p:nvPr/>
        </p:nvCxnSpPr>
        <p:spPr>
          <a:xfrm>
            <a:off x="6246141" y="2589105"/>
            <a:ext cx="1378081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CEF7DF-0587-44E0-EE2B-F1C9B7F8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552" y="2291812"/>
            <a:ext cx="1285875" cy="5619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CD6979-431D-A2DF-D8A4-4E94480C6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466" y="2350980"/>
            <a:ext cx="828675" cy="47625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1983348-748F-98E3-C9B4-FD50D9807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0515" y="326623"/>
            <a:ext cx="5362575" cy="103822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C7398E-C613-050A-9AE5-3B3C24EBE6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131" y="4191657"/>
            <a:ext cx="4648200" cy="8477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BA959D-C374-7D71-1671-6799210595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7481" y="4265341"/>
            <a:ext cx="5657850" cy="571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80868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94E78-68DE-0B99-FFF6-7BE147DB4D23}"/>
              </a:ext>
            </a:extLst>
          </p:cNvPr>
          <p:cNvSpPr/>
          <p:nvPr/>
        </p:nvSpPr>
        <p:spPr>
          <a:xfrm>
            <a:off x="7624222" y="1910544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Реже болею ОРВИ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554F38-9068-414C-5F87-7BEB1CC2E4F7}"/>
              </a:ext>
            </a:extLst>
          </p:cNvPr>
          <p:cNvSpPr/>
          <p:nvPr/>
        </p:nvSpPr>
        <p:spPr>
          <a:xfrm>
            <a:off x="2952049" y="1910544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Я регулярно занимаюсь спортом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0BD06EC-8910-FD91-9E39-AA9ABFC7736E}"/>
              </a:ext>
            </a:extLst>
          </p:cNvPr>
          <p:cNvCxnSpPr>
            <a:cxnSpLocks/>
            <a:stCxn id="11" idx="3"/>
            <a:endCxn id="6" idx="1"/>
          </p:cNvCxnSpPr>
          <p:nvPr/>
        </p:nvCxnSpPr>
        <p:spPr>
          <a:xfrm>
            <a:off x="6246141" y="2589105"/>
            <a:ext cx="1378081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CEF7DF-0587-44E0-EE2B-F1C9B7F8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552" y="2291812"/>
            <a:ext cx="1285875" cy="5619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CD6979-431D-A2DF-D8A4-4E94480C6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466" y="2350980"/>
            <a:ext cx="828675" cy="4762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F602A3-D547-F0D6-DDCA-3C1EF002F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552" y="179444"/>
            <a:ext cx="9267825" cy="9715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456D32-E176-F2F9-5F08-6EFDE9629D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131" y="4191657"/>
            <a:ext cx="4648200" cy="8477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9E926D-66DA-E14F-06F4-E9C109889A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7481" y="4265341"/>
            <a:ext cx="5657850" cy="571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0585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94E78-68DE-0B99-FFF6-7BE147DB4D23}"/>
              </a:ext>
            </a:extLst>
          </p:cNvPr>
          <p:cNvSpPr/>
          <p:nvPr/>
        </p:nvSpPr>
        <p:spPr>
          <a:xfrm>
            <a:off x="7624222" y="1910544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Реже болею ОРВИ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554F38-9068-414C-5F87-7BEB1CC2E4F7}"/>
              </a:ext>
            </a:extLst>
          </p:cNvPr>
          <p:cNvSpPr/>
          <p:nvPr/>
        </p:nvSpPr>
        <p:spPr>
          <a:xfrm>
            <a:off x="2952049" y="1910544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Я регулярно занимаюсь спортом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0BD06EC-8910-FD91-9E39-AA9ABFC7736E}"/>
              </a:ext>
            </a:extLst>
          </p:cNvPr>
          <p:cNvCxnSpPr>
            <a:cxnSpLocks/>
            <a:stCxn id="11" idx="3"/>
            <a:endCxn id="6" idx="1"/>
          </p:cNvCxnSpPr>
          <p:nvPr/>
        </p:nvCxnSpPr>
        <p:spPr>
          <a:xfrm>
            <a:off x="6246141" y="2589105"/>
            <a:ext cx="1378081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CEF7DF-0587-44E0-EE2B-F1C9B7F8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552" y="2291812"/>
            <a:ext cx="1285875" cy="5619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CD6979-431D-A2DF-D8A4-4E94480C6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466" y="2350980"/>
            <a:ext cx="828675" cy="4762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C48E4D3-9EFB-FB94-E1B2-B69C37B9A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31" y="4191657"/>
            <a:ext cx="4648200" cy="84772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7940A28-C25A-268B-AB4F-DD364805A4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7481" y="4265341"/>
            <a:ext cx="5657850" cy="5715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F602A3-D547-F0D6-DDCA-3C1EF002F9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4552" y="179444"/>
            <a:ext cx="9267825" cy="97155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4B2649-E283-22FC-6A7A-405A8B297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831" y="5116555"/>
            <a:ext cx="6001761" cy="7513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ADAF5A-71E8-0083-6E2C-3181F56A4C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5629" y="5292768"/>
            <a:ext cx="4883698" cy="420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9822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94E78-68DE-0B99-FFF6-7BE147DB4D23}"/>
              </a:ext>
            </a:extLst>
          </p:cNvPr>
          <p:cNvSpPr/>
          <p:nvPr/>
        </p:nvSpPr>
        <p:spPr>
          <a:xfrm>
            <a:off x="7624222" y="1910544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Я буду болеть ОРВИ реже, чем сейчас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554F38-9068-414C-5F87-7BEB1CC2E4F7}"/>
              </a:ext>
            </a:extLst>
          </p:cNvPr>
          <p:cNvSpPr/>
          <p:nvPr/>
        </p:nvSpPr>
        <p:spPr>
          <a:xfrm>
            <a:off x="2952049" y="1910544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Я делаю зарядку каждое утро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0BD06EC-8910-FD91-9E39-AA9ABFC7736E}"/>
              </a:ext>
            </a:extLst>
          </p:cNvPr>
          <p:cNvCxnSpPr>
            <a:cxnSpLocks/>
            <a:stCxn id="11" idx="3"/>
            <a:endCxn id="6" idx="1"/>
          </p:cNvCxnSpPr>
          <p:nvPr/>
        </p:nvCxnSpPr>
        <p:spPr>
          <a:xfrm>
            <a:off x="6246141" y="2589105"/>
            <a:ext cx="1378081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CEF7DF-0587-44E0-EE2B-F1C9B7F8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552" y="2291812"/>
            <a:ext cx="1285875" cy="5619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CD6979-431D-A2DF-D8A4-4E94480C6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466" y="2350980"/>
            <a:ext cx="828675" cy="4762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C48E4D3-9EFB-FB94-E1B2-B69C37B9A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31" y="4191657"/>
            <a:ext cx="4648200" cy="84772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7940A28-C25A-268B-AB4F-DD364805A4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7481" y="4265341"/>
            <a:ext cx="5657850" cy="5715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4B2649-E283-22FC-6A7A-405A8B2973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831" y="5116555"/>
            <a:ext cx="6001761" cy="7513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ADAF5A-71E8-0083-6E2C-3181F56A4C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5629" y="5292768"/>
            <a:ext cx="4883698" cy="4203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914B19-8A6F-AAC6-AE55-45B251C18A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9486" y="328251"/>
            <a:ext cx="5143500" cy="828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0351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2C9FFC1-4783-47DB-8F35-DB59CD803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3" r="14233" b="-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C46976-C847-4A00-B7A4-B8A83BC47158}"/>
              </a:ext>
            </a:extLst>
          </p:cNvPr>
          <p:cNvSpPr txBox="1"/>
          <p:nvPr/>
        </p:nvSpPr>
        <p:spPr>
          <a:xfrm>
            <a:off x="6094476" y="992065"/>
            <a:ext cx="5534023" cy="50515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/>
              <a:t>Целью</a:t>
            </a:r>
            <a:r>
              <a:rPr lang="en-US" sz="4400" dirty="0"/>
              <a:t> </a:t>
            </a:r>
            <a:r>
              <a:rPr lang="en-US" sz="4400" dirty="0" err="1"/>
              <a:t>обучения</a:t>
            </a:r>
            <a:r>
              <a:rPr lang="en-US" sz="4400" dirty="0"/>
              <a:t> </a:t>
            </a:r>
            <a:r>
              <a:rPr lang="en-US" sz="4400" dirty="0" err="1"/>
              <a:t>является</a:t>
            </a:r>
            <a:endParaRPr lang="ru-RU" sz="4400" dirty="0"/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/>
              <a:t>не</a:t>
            </a:r>
            <a:r>
              <a:rPr lang="en-US" sz="4400" dirty="0"/>
              <a:t> </a:t>
            </a:r>
            <a:r>
              <a:rPr lang="en-US" sz="4400" dirty="0" err="1"/>
              <a:t>получение</a:t>
            </a:r>
            <a:r>
              <a:rPr lang="en-US" sz="4400" dirty="0"/>
              <a:t> </a:t>
            </a:r>
            <a:r>
              <a:rPr lang="en-US" sz="4400" dirty="0" err="1"/>
              <a:t>знаний</a:t>
            </a:r>
            <a:r>
              <a:rPr lang="en-US" sz="4400" dirty="0"/>
              <a:t>,</a:t>
            </a:r>
            <a:endParaRPr lang="ru-RU" sz="4400" dirty="0"/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/>
              <a:t>а </a:t>
            </a:r>
            <a:r>
              <a:rPr lang="en-US" sz="4400" b="1" dirty="0" err="1"/>
              <a:t>умение</a:t>
            </a:r>
            <a:r>
              <a:rPr lang="en-US" sz="4400" b="1" dirty="0"/>
              <a:t> </a:t>
            </a:r>
            <a:r>
              <a:rPr lang="en-US" sz="4400" b="1" dirty="0" err="1"/>
              <a:t>действовать</a:t>
            </a:r>
            <a:r>
              <a:rPr lang="en-US" sz="4400" dirty="0"/>
              <a:t> </a:t>
            </a:r>
            <a:r>
              <a:rPr lang="en-US" sz="4400" dirty="0" err="1"/>
              <a:t>со</a:t>
            </a:r>
            <a:r>
              <a:rPr lang="en-US" sz="4400" dirty="0"/>
              <a:t> </a:t>
            </a:r>
            <a:r>
              <a:rPr lang="en-US" sz="4400" b="1" dirty="0" err="1"/>
              <a:t>знанием</a:t>
            </a:r>
            <a:r>
              <a:rPr lang="en-US" sz="4400" b="1" dirty="0"/>
              <a:t> </a:t>
            </a:r>
            <a:r>
              <a:rPr lang="en-US" sz="4400" b="1" dirty="0" err="1"/>
              <a:t>дела</a:t>
            </a:r>
            <a:r>
              <a:rPr lang="ru-RU" sz="4400" b="1" dirty="0"/>
              <a:t>.</a:t>
            </a:r>
            <a:endParaRPr lang="en-US" sz="4400" b="1" dirty="0"/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ru-RU" sz="2400" dirty="0"/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/>
              <a:t>П.Я. </a:t>
            </a:r>
            <a:r>
              <a:rPr lang="en-US" sz="2400" dirty="0" err="1"/>
              <a:t>Гальперин</a:t>
            </a:r>
            <a:endParaRPr lang="en-US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0058382-0F2C-6C61-DE35-9FFBC84A8EB5}"/>
              </a:ext>
            </a:extLst>
          </p:cNvPr>
          <p:cNvSpPr/>
          <p:nvPr/>
        </p:nvSpPr>
        <p:spPr>
          <a:xfrm>
            <a:off x="6116570" y="3738880"/>
            <a:ext cx="5511930" cy="1493520"/>
          </a:xfrm>
          <a:custGeom>
            <a:avLst/>
            <a:gdLst>
              <a:gd name="connsiteX0" fmla="*/ 0 w 5511930"/>
              <a:gd name="connsiteY0" fmla="*/ 0 h 1493520"/>
              <a:gd name="connsiteX1" fmla="*/ 551193 w 5511930"/>
              <a:gd name="connsiteY1" fmla="*/ 0 h 1493520"/>
              <a:gd name="connsiteX2" fmla="*/ 1157505 w 5511930"/>
              <a:gd name="connsiteY2" fmla="*/ 0 h 1493520"/>
              <a:gd name="connsiteX3" fmla="*/ 1653579 w 5511930"/>
              <a:gd name="connsiteY3" fmla="*/ 0 h 1493520"/>
              <a:gd name="connsiteX4" fmla="*/ 2315011 w 5511930"/>
              <a:gd name="connsiteY4" fmla="*/ 0 h 1493520"/>
              <a:gd name="connsiteX5" fmla="*/ 2976442 w 5511930"/>
              <a:gd name="connsiteY5" fmla="*/ 0 h 1493520"/>
              <a:gd name="connsiteX6" fmla="*/ 3582755 w 5511930"/>
              <a:gd name="connsiteY6" fmla="*/ 0 h 1493520"/>
              <a:gd name="connsiteX7" fmla="*/ 4133948 w 5511930"/>
              <a:gd name="connsiteY7" fmla="*/ 0 h 1493520"/>
              <a:gd name="connsiteX8" fmla="*/ 4574902 w 5511930"/>
              <a:gd name="connsiteY8" fmla="*/ 0 h 1493520"/>
              <a:gd name="connsiteX9" fmla="*/ 5511930 w 5511930"/>
              <a:gd name="connsiteY9" fmla="*/ 0 h 1493520"/>
              <a:gd name="connsiteX10" fmla="*/ 5511930 w 5511930"/>
              <a:gd name="connsiteY10" fmla="*/ 467970 h 1493520"/>
              <a:gd name="connsiteX11" fmla="*/ 5511930 w 5511930"/>
              <a:gd name="connsiteY11" fmla="*/ 965810 h 1493520"/>
              <a:gd name="connsiteX12" fmla="*/ 5511930 w 5511930"/>
              <a:gd name="connsiteY12" fmla="*/ 1493520 h 1493520"/>
              <a:gd name="connsiteX13" fmla="*/ 4960737 w 5511930"/>
              <a:gd name="connsiteY13" fmla="*/ 1493520 h 1493520"/>
              <a:gd name="connsiteX14" fmla="*/ 4574902 w 5511930"/>
              <a:gd name="connsiteY14" fmla="*/ 1493520 h 1493520"/>
              <a:gd name="connsiteX15" fmla="*/ 3968590 w 5511930"/>
              <a:gd name="connsiteY15" fmla="*/ 1493520 h 1493520"/>
              <a:gd name="connsiteX16" fmla="*/ 3527635 w 5511930"/>
              <a:gd name="connsiteY16" fmla="*/ 1493520 h 1493520"/>
              <a:gd name="connsiteX17" fmla="*/ 2866204 w 5511930"/>
              <a:gd name="connsiteY17" fmla="*/ 1493520 h 1493520"/>
              <a:gd name="connsiteX18" fmla="*/ 2425249 w 5511930"/>
              <a:gd name="connsiteY18" fmla="*/ 1493520 h 1493520"/>
              <a:gd name="connsiteX19" fmla="*/ 1818937 w 5511930"/>
              <a:gd name="connsiteY19" fmla="*/ 1493520 h 1493520"/>
              <a:gd name="connsiteX20" fmla="*/ 1433102 w 5511930"/>
              <a:gd name="connsiteY20" fmla="*/ 1493520 h 1493520"/>
              <a:gd name="connsiteX21" fmla="*/ 881909 w 5511930"/>
              <a:gd name="connsiteY21" fmla="*/ 1493520 h 1493520"/>
              <a:gd name="connsiteX22" fmla="*/ 0 w 5511930"/>
              <a:gd name="connsiteY22" fmla="*/ 1493520 h 1493520"/>
              <a:gd name="connsiteX23" fmla="*/ 0 w 5511930"/>
              <a:gd name="connsiteY23" fmla="*/ 980745 h 1493520"/>
              <a:gd name="connsiteX24" fmla="*/ 0 w 5511930"/>
              <a:gd name="connsiteY24" fmla="*/ 512775 h 1493520"/>
              <a:gd name="connsiteX25" fmla="*/ 0 w 5511930"/>
              <a:gd name="connsiteY25" fmla="*/ 0 h 149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11930" h="1493520" fill="none" extrusionOk="0">
                <a:moveTo>
                  <a:pt x="0" y="0"/>
                </a:moveTo>
                <a:cubicBezTo>
                  <a:pt x="136953" y="-44307"/>
                  <a:pt x="421975" y="11126"/>
                  <a:pt x="551193" y="0"/>
                </a:cubicBezTo>
                <a:cubicBezTo>
                  <a:pt x="680411" y="-11126"/>
                  <a:pt x="974987" y="35167"/>
                  <a:pt x="1157505" y="0"/>
                </a:cubicBezTo>
                <a:cubicBezTo>
                  <a:pt x="1340023" y="-35167"/>
                  <a:pt x="1450577" y="55033"/>
                  <a:pt x="1653579" y="0"/>
                </a:cubicBezTo>
                <a:cubicBezTo>
                  <a:pt x="1856581" y="-55033"/>
                  <a:pt x="2073822" y="39905"/>
                  <a:pt x="2315011" y="0"/>
                </a:cubicBezTo>
                <a:cubicBezTo>
                  <a:pt x="2556200" y="-39905"/>
                  <a:pt x="2669489" y="30901"/>
                  <a:pt x="2976442" y="0"/>
                </a:cubicBezTo>
                <a:cubicBezTo>
                  <a:pt x="3283395" y="-30901"/>
                  <a:pt x="3309837" y="70911"/>
                  <a:pt x="3582755" y="0"/>
                </a:cubicBezTo>
                <a:cubicBezTo>
                  <a:pt x="3855673" y="-70911"/>
                  <a:pt x="3922836" y="24638"/>
                  <a:pt x="4133948" y="0"/>
                </a:cubicBezTo>
                <a:cubicBezTo>
                  <a:pt x="4345060" y="-24638"/>
                  <a:pt x="4400972" y="44722"/>
                  <a:pt x="4574902" y="0"/>
                </a:cubicBezTo>
                <a:cubicBezTo>
                  <a:pt x="4748832" y="-44722"/>
                  <a:pt x="5111435" y="23444"/>
                  <a:pt x="5511930" y="0"/>
                </a:cubicBezTo>
                <a:cubicBezTo>
                  <a:pt x="5535879" y="225999"/>
                  <a:pt x="5481024" y="258992"/>
                  <a:pt x="5511930" y="467970"/>
                </a:cubicBezTo>
                <a:cubicBezTo>
                  <a:pt x="5542836" y="676948"/>
                  <a:pt x="5511209" y="788635"/>
                  <a:pt x="5511930" y="965810"/>
                </a:cubicBezTo>
                <a:cubicBezTo>
                  <a:pt x="5512651" y="1142985"/>
                  <a:pt x="5498871" y="1231034"/>
                  <a:pt x="5511930" y="1493520"/>
                </a:cubicBezTo>
                <a:cubicBezTo>
                  <a:pt x="5369299" y="1548204"/>
                  <a:pt x="5151235" y="1458142"/>
                  <a:pt x="4960737" y="1493520"/>
                </a:cubicBezTo>
                <a:cubicBezTo>
                  <a:pt x="4770239" y="1528898"/>
                  <a:pt x="4738304" y="1461051"/>
                  <a:pt x="4574902" y="1493520"/>
                </a:cubicBezTo>
                <a:cubicBezTo>
                  <a:pt x="4411501" y="1525989"/>
                  <a:pt x="4110364" y="1479639"/>
                  <a:pt x="3968590" y="1493520"/>
                </a:cubicBezTo>
                <a:cubicBezTo>
                  <a:pt x="3826816" y="1507401"/>
                  <a:pt x="3674145" y="1468952"/>
                  <a:pt x="3527635" y="1493520"/>
                </a:cubicBezTo>
                <a:cubicBezTo>
                  <a:pt x="3381125" y="1518088"/>
                  <a:pt x="3026587" y="1453849"/>
                  <a:pt x="2866204" y="1493520"/>
                </a:cubicBezTo>
                <a:cubicBezTo>
                  <a:pt x="2705821" y="1533191"/>
                  <a:pt x="2582091" y="1454392"/>
                  <a:pt x="2425249" y="1493520"/>
                </a:cubicBezTo>
                <a:cubicBezTo>
                  <a:pt x="2268407" y="1532648"/>
                  <a:pt x="2015181" y="1423993"/>
                  <a:pt x="1818937" y="1493520"/>
                </a:cubicBezTo>
                <a:cubicBezTo>
                  <a:pt x="1622693" y="1563047"/>
                  <a:pt x="1600939" y="1454913"/>
                  <a:pt x="1433102" y="1493520"/>
                </a:cubicBezTo>
                <a:cubicBezTo>
                  <a:pt x="1265265" y="1532127"/>
                  <a:pt x="1050495" y="1459891"/>
                  <a:pt x="881909" y="1493520"/>
                </a:cubicBezTo>
                <a:cubicBezTo>
                  <a:pt x="713323" y="1527149"/>
                  <a:pt x="320646" y="1416850"/>
                  <a:pt x="0" y="1493520"/>
                </a:cubicBezTo>
                <a:cubicBezTo>
                  <a:pt x="-47536" y="1321595"/>
                  <a:pt x="38594" y="1092214"/>
                  <a:pt x="0" y="980745"/>
                </a:cubicBezTo>
                <a:cubicBezTo>
                  <a:pt x="-38594" y="869277"/>
                  <a:pt x="25995" y="618061"/>
                  <a:pt x="0" y="512775"/>
                </a:cubicBezTo>
                <a:cubicBezTo>
                  <a:pt x="-25995" y="407489"/>
                  <a:pt x="42410" y="120535"/>
                  <a:pt x="0" y="0"/>
                </a:cubicBezTo>
                <a:close/>
              </a:path>
              <a:path w="5511930" h="1493520" stroke="0" extrusionOk="0">
                <a:moveTo>
                  <a:pt x="0" y="0"/>
                </a:moveTo>
                <a:cubicBezTo>
                  <a:pt x="199615" y="-4440"/>
                  <a:pt x="335262" y="2479"/>
                  <a:pt x="496074" y="0"/>
                </a:cubicBezTo>
                <a:cubicBezTo>
                  <a:pt x="656886" y="-2479"/>
                  <a:pt x="730055" y="29956"/>
                  <a:pt x="937028" y="0"/>
                </a:cubicBezTo>
                <a:cubicBezTo>
                  <a:pt x="1144001" y="-29956"/>
                  <a:pt x="1375353" y="28594"/>
                  <a:pt x="1543340" y="0"/>
                </a:cubicBezTo>
                <a:cubicBezTo>
                  <a:pt x="1711327" y="-28594"/>
                  <a:pt x="1881989" y="19962"/>
                  <a:pt x="2094533" y="0"/>
                </a:cubicBezTo>
                <a:cubicBezTo>
                  <a:pt x="2307077" y="-19962"/>
                  <a:pt x="2343052" y="27523"/>
                  <a:pt x="2480369" y="0"/>
                </a:cubicBezTo>
                <a:cubicBezTo>
                  <a:pt x="2617686" y="-27523"/>
                  <a:pt x="2681400" y="15633"/>
                  <a:pt x="2866204" y="0"/>
                </a:cubicBezTo>
                <a:cubicBezTo>
                  <a:pt x="3051008" y="-15633"/>
                  <a:pt x="3347971" y="1031"/>
                  <a:pt x="3527635" y="0"/>
                </a:cubicBezTo>
                <a:cubicBezTo>
                  <a:pt x="3707299" y="-1031"/>
                  <a:pt x="3768948" y="1810"/>
                  <a:pt x="3913470" y="0"/>
                </a:cubicBezTo>
                <a:cubicBezTo>
                  <a:pt x="4057992" y="-1810"/>
                  <a:pt x="4300998" y="11634"/>
                  <a:pt x="4409544" y="0"/>
                </a:cubicBezTo>
                <a:cubicBezTo>
                  <a:pt x="4518090" y="-11634"/>
                  <a:pt x="4717322" y="11793"/>
                  <a:pt x="4905618" y="0"/>
                </a:cubicBezTo>
                <a:cubicBezTo>
                  <a:pt x="5093914" y="-11793"/>
                  <a:pt x="5282894" y="44056"/>
                  <a:pt x="5511930" y="0"/>
                </a:cubicBezTo>
                <a:cubicBezTo>
                  <a:pt x="5562551" y="196869"/>
                  <a:pt x="5486600" y="384649"/>
                  <a:pt x="5511930" y="482905"/>
                </a:cubicBezTo>
                <a:cubicBezTo>
                  <a:pt x="5537260" y="581161"/>
                  <a:pt x="5458419" y="832765"/>
                  <a:pt x="5511930" y="980745"/>
                </a:cubicBezTo>
                <a:cubicBezTo>
                  <a:pt x="5565441" y="1128725"/>
                  <a:pt x="5511121" y="1271658"/>
                  <a:pt x="5511930" y="1493520"/>
                </a:cubicBezTo>
                <a:cubicBezTo>
                  <a:pt x="5263960" y="1551829"/>
                  <a:pt x="5170874" y="1415794"/>
                  <a:pt x="4850498" y="1493520"/>
                </a:cubicBezTo>
                <a:cubicBezTo>
                  <a:pt x="4530122" y="1571246"/>
                  <a:pt x="4512936" y="1489173"/>
                  <a:pt x="4409544" y="1493520"/>
                </a:cubicBezTo>
                <a:cubicBezTo>
                  <a:pt x="4306152" y="1497867"/>
                  <a:pt x="4056939" y="1467244"/>
                  <a:pt x="3913470" y="1493520"/>
                </a:cubicBezTo>
                <a:cubicBezTo>
                  <a:pt x="3770001" y="1519796"/>
                  <a:pt x="3467917" y="1441328"/>
                  <a:pt x="3252039" y="1493520"/>
                </a:cubicBezTo>
                <a:cubicBezTo>
                  <a:pt x="3036161" y="1545712"/>
                  <a:pt x="2806662" y="1491914"/>
                  <a:pt x="2645726" y="1493520"/>
                </a:cubicBezTo>
                <a:cubicBezTo>
                  <a:pt x="2484790" y="1495126"/>
                  <a:pt x="2279240" y="1486921"/>
                  <a:pt x="2094533" y="1493520"/>
                </a:cubicBezTo>
                <a:cubicBezTo>
                  <a:pt x="1909826" y="1500119"/>
                  <a:pt x="1680885" y="1425385"/>
                  <a:pt x="1488221" y="1493520"/>
                </a:cubicBezTo>
                <a:cubicBezTo>
                  <a:pt x="1295557" y="1561655"/>
                  <a:pt x="1168053" y="1456256"/>
                  <a:pt x="1047267" y="1493520"/>
                </a:cubicBezTo>
                <a:cubicBezTo>
                  <a:pt x="926481" y="1530784"/>
                  <a:pt x="265310" y="1373680"/>
                  <a:pt x="0" y="1493520"/>
                </a:cubicBezTo>
                <a:cubicBezTo>
                  <a:pt x="-23815" y="1371193"/>
                  <a:pt x="33258" y="1224120"/>
                  <a:pt x="0" y="980745"/>
                </a:cubicBezTo>
                <a:cubicBezTo>
                  <a:pt x="-33258" y="737370"/>
                  <a:pt x="15179" y="632315"/>
                  <a:pt x="0" y="527710"/>
                </a:cubicBezTo>
                <a:cubicBezTo>
                  <a:pt x="-15179" y="423105"/>
                  <a:pt x="6294" y="17586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 sd="33114011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EBADEC-3EE1-29C9-AFF8-A87B4C2DF92D}"/>
              </a:ext>
            </a:extLst>
          </p:cNvPr>
          <p:cNvSpPr/>
          <p:nvPr/>
        </p:nvSpPr>
        <p:spPr>
          <a:xfrm>
            <a:off x="6094475" y="2694213"/>
            <a:ext cx="5511930" cy="977039"/>
          </a:xfrm>
          <a:custGeom>
            <a:avLst/>
            <a:gdLst>
              <a:gd name="connsiteX0" fmla="*/ 0 w 5511930"/>
              <a:gd name="connsiteY0" fmla="*/ 0 h 977039"/>
              <a:gd name="connsiteX1" fmla="*/ 440954 w 5511930"/>
              <a:gd name="connsiteY1" fmla="*/ 0 h 977039"/>
              <a:gd name="connsiteX2" fmla="*/ 881909 w 5511930"/>
              <a:gd name="connsiteY2" fmla="*/ 0 h 977039"/>
              <a:gd name="connsiteX3" fmla="*/ 1488221 w 5511930"/>
              <a:gd name="connsiteY3" fmla="*/ 0 h 977039"/>
              <a:gd name="connsiteX4" fmla="*/ 1984295 w 5511930"/>
              <a:gd name="connsiteY4" fmla="*/ 0 h 977039"/>
              <a:gd name="connsiteX5" fmla="*/ 2645726 w 5511930"/>
              <a:gd name="connsiteY5" fmla="*/ 0 h 977039"/>
              <a:gd name="connsiteX6" fmla="*/ 3307158 w 5511930"/>
              <a:gd name="connsiteY6" fmla="*/ 0 h 977039"/>
              <a:gd name="connsiteX7" fmla="*/ 3913470 w 5511930"/>
              <a:gd name="connsiteY7" fmla="*/ 0 h 977039"/>
              <a:gd name="connsiteX8" fmla="*/ 4464663 w 5511930"/>
              <a:gd name="connsiteY8" fmla="*/ 0 h 977039"/>
              <a:gd name="connsiteX9" fmla="*/ 4905618 w 5511930"/>
              <a:gd name="connsiteY9" fmla="*/ 0 h 977039"/>
              <a:gd name="connsiteX10" fmla="*/ 5511930 w 5511930"/>
              <a:gd name="connsiteY10" fmla="*/ 0 h 977039"/>
              <a:gd name="connsiteX11" fmla="*/ 5511930 w 5511930"/>
              <a:gd name="connsiteY11" fmla="*/ 468979 h 977039"/>
              <a:gd name="connsiteX12" fmla="*/ 5511930 w 5511930"/>
              <a:gd name="connsiteY12" fmla="*/ 977039 h 977039"/>
              <a:gd name="connsiteX13" fmla="*/ 4850498 w 5511930"/>
              <a:gd name="connsiteY13" fmla="*/ 977039 h 977039"/>
              <a:gd name="connsiteX14" fmla="*/ 4464663 w 5511930"/>
              <a:gd name="connsiteY14" fmla="*/ 977039 h 977039"/>
              <a:gd name="connsiteX15" fmla="*/ 4078828 w 5511930"/>
              <a:gd name="connsiteY15" fmla="*/ 977039 h 977039"/>
              <a:gd name="connsiteX16" fmla="*/ 3472516 w 5511930"/>
              <a:gd name="connsiteY16" fmla="*/ 977039 h 977039"/>
              <a:gd name="connsiteX17" fmla="*/ 3031562 w 5511930"/>
              <a:gd name="connsiteY17" fmla="*/ 977039 h 977039"/>
              <a:gd name="connsiteX18" fmla="*/ 2370130 w 5511930"/>
              <a:gd name="connsiteY18" fmla="*/ 977039 h 977039"/>
              <a:gd name="connsiteX19" fmla="*/ 1929175 w 5511930"/>
              <a:gd name="connsiteY19" fmla="*/ 977039 h 977039"/>
              <a:gd name="connsiteX20" fmla="*/ 1322863 w 5511930"/>
              <a:gd name="connsiteY20" fmla="*/ 977039 h 977039"/>
              <a:gd name="connsiteX21" fmla="*/ 937028 w 5511930"/>
              <a:gd name="connsiteY21" fmla="*/ 977039 h 977039"/>
              <a:gd name="connsiteX22" fmla="*/ 0 w 5511930"/>
              <a:gd name="connsiteY22" fmla="*/ 977039 h 977039"/>
              <a:gd name="connsiteX23" fmla="*/ 0 w 5511930"/>
              <a:gd name="connsiteY23" fmla="*/ 468979 h 977039"/>
              <a:gd name="connsiteX24" fmla="*/ 0 w 5511930"/>
              <a:gd name="connsiteY24" fmla="*/ 0 h 97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511930" h="977039" fill="none" extrusionOk="0">
                <a:moveTo>
                  <a:pt x="0" y="0"/>
                </a:moveTo>
                <a:cubicBezTo>
                  <a:pt x="161166" y="-8671"/>
                  <a:pt x="302642" y="48676"/>
                  <a:pt x="440954" y="0"/>
                </a:cubicBezTo>
                <a:cubicBezTo>
                  <a:pt x="579266" y="-48676"/>
                  <a:pt x="771781" y="35574"/>
                  <a:pt x="881909" y="0"/>
                </a:cubicBezTo>
                <a:cubicBezTo>
                  <a:pt x="992038" y="-35574"/>
                  <a:pt x="1305703" y="35167"/>
                  <a:pt x="1488221" y="0"/>
                </a:cubicBezTo>
                <a:cubicBezTo>
                  <a:pt x="1670739" y="-35167"/>
                  <a:pt x="1781293" y="55033"/>
                  <a:pt x="1984295" y="0"/>
                </a:cubicBezTo>
                <a:cubicBezTo>
                  <a:pt x="2187297" y="-55033"/>
                  <a:pt x="2406707" y="42334"/>
                  <a:pt x="2645726" y="0"/>
                </a:cubicBezTo>
                <a:cubicBezTo>
                  <a:pt x="2884745" y="-42334"/>
                  <a:pt x="2996776" y="24989"/>
                  <a:pt x="3307158" y="0"/>
                </a:cubicBezTo>
                <a:cubicBezTo>
                  <a:pt x="3617540" y="-24989"/>
                  <a:pt x="3640997" y="545"/>
                  <a:pt x="3913470" y="0"/>
                </a:cubicBezTo>
                <a:cubicBezTo>
                  <a:pt x="4185943" y="-545"/>
                  <a:pt x="4253551" y="24638"/>
                  <a:pt x="4464663" y="0"/>
                </a:cubicBezTo>
                <a:cubicBezTo>
                  <a:pt x="4675775" y="-24638"/>
                  <a:pt x="4722211" y="40425"/>
                  <a:pt x="4905618" y="0"/>
                </a:cubicBezTo>
                <a:cubicBezTo>
                  <a:pt x="5089025" y="-40425"/>
                  <a:pt x="5222114" y="44937"/>
                  <a:pt x="5511930" y="0"/>
                </a:cubicBezTo>
                <a:cubicBezTo>
                  <a:pt x="5516096" y="211110"/>
                  <a:pt x="5504507" y="266444"/>
                  <a:pt x="5511930" y="468979"/>
                </a:cubicBezTo>
                <a:cubicBezTo>
                  <a:pt x="5519353" y="671514"/>
                  <a:pt x="5457600" y="752647"/>
                  <a:pt x="5511930" y="977039"/>
                </a:cubicBezTo>
                <a:cubicBezTo>
                  <a:pt x="5332790" y="1021951"/>
                  <a:pt x="5156449" y="950862"/>
                  <a:pt x="4850498" y="977039"/>
                </a:cubicBezTo>
                <a:cubicBezTo>
                  <a:pt x="4544547" y="1003216"/>
                  <a:pt x="4573471" y="961421"/>
                  <a:pt x="4464663" y="977039"/>
                </a:cubicBezTo>
                <a:cubicBezTo>
                  <a:pt x="4355856" y="992657"/>
                  <a:pt x="4242230" y="944570"/>
                  <a:pt x="4078828" y="977039"/>
                </a:cubicBezTo>
                <a:cubicBezTo>
                  <a:pt x="3915427" y="1009508"/>
                  <a:pt x="3614290" y="963158"/>
                  <a:pt x="3472516" y="977039"/>
                </a:cubicBezTo>
                <a:cubicBezTo>
                  <a:pt x="3330742" y="990920"/>
                  <a:pt x="3169965" y="952241"/>
                  <a:pt x="3031562" y="977039"/>
                </a:cubicBezTo>
                <a:cubicBezTo>
                  <a:pt x="2893159" y="1001837"/>
                  <a:pt x="2532243" y="943751"/>
                  <a:pt x="2370130" y="977039"/>
                </a:cubicBezTo>
                <a:cubicBezTo>
                  <a:pt x="2208017" y="1010327"/>
                  <a:pt x="2086017" y="937911"/>
                  <a:pt x="1929175" y="977039"/>
                </a:cubicBezTo>
                <a:cubicBezTo>
                  <a:pt x="1772333" y="1016167"/>
                  <a:pt x="1519107" y="907512"/>
                  <a:pt x="1322863" y="977039"/>
                </a:cubicBezTo>
                <a:cubicBezTo>
                  <a:pt x="1126619" y="1046566"/>
                  <a:pt x="1104865" y="938432"/>
                  <a:pt x="937028" y="977039"/>
                </a:cubicBezTo>
                <a:cubicBezTo>
                  <a:pt x="769191" y="1015646"/>
                  <a:pt x="468428" y="870395"/>
                  <a:pt x="0" y="977039"/>
                </a:cubicBezTo>
                <a:cubicBezTo>
                  <a:pt x="-45572" y="855868"/>
                  <a:pt x="59855" y="658924"/>
                  <a:pt x="0" y="468979"/>
                </a:cubicBezTo>
                <a:cubicBezTo>
                  <a:pt x="-59855" y="279034"/>
                  <a:pt x="9861" y="221004"/>
                  <a:pt x="0" y="0"/>
                </a:cubicBezTo>
                <a:close/>
              </a:path>
              <a:path w="5511930" h="977039" stroke="0" extrusionOk="0">
                <a:moveTo>
                  <a:pt x="0" y="0"/>
                </a:moveTo>
                <a:cubicBezTo>
                  <a:pt x="199615" y="-4440"/>
                  <a:pt x="335262" y="2479"/>
                  <a:pt x="496074" y="0"/>
                </a:cubicBezTo>
                <a:cubicBezTo>
                  <a:pt x="656886" y="-2479"/>
                  <a:pt x="730055" y="29956"/>
                  <a:pt x="937028" y="0"/>
                </a:cubicBezTo>
                <a:cubicBezTo>
                  <a:pt x="1144001" y="-29956"/>
                  <a:pt x="1375353" y="28594"/>
                  <a:pt x="1543340" y="0"/>
                </a:cubicBezTo>
                <a:cubicBezTo>
                  <a:pt x="1711327" y="-28594"/>
                  <a:pt x="1881989" y="19962"/>
                  <a:pt x="2094533" y="0"/>
                </a:cubicBezTo>
                <a:cubicBezTo>
                  <a:pt x="2307077" y="-19962"/>
                  <a:pt x="2343052" y="27523"/>
                  <a:pt x="2480369" y="0"/>
                </a:cubicBezTo>
                <a:cubicBezTo>
                  <a:pt x="2617686" y="-27523"/>
                  <a:pt x="2681400" y="15633"/>
                  <a:pt x="2866204" y="0"/>
                </a:cubicBezTo>
                <a:cubicBezTo>
                  <a:pt x="3051008" y="-15633"/>
                  <a:pt x="3347971" y="1031"/>
                  <a:pt x="3527635" y="0"/>
                </a:cubicBezTo>
                <a:cubicBezTo>
                  <a:pt x="3707299" y="-1031"/>
                  <a:pt x="3768948" y="1810"/>
                  <a:pt x="3913470" y="0"/>
                </a:cubicBezTo>
                <a:cubicBezTo>
                  <a:pt x="4057992" y="-1810"/>
                  <a:pt x="4300998" y="11634"/>
                  <a:pt x="4409544" y="0"/>
                </a:cubicBezTo>
                <a:cubicBezTo>
                  <a:pt x="4518090" y="-11634"/>
                  <a:pt x="4717322" y="11793"/>
                  <a:pt x="4905618" y="0"/>
                </a:cubicBezTo>
                <a:cubicBezTo>
                  <a:pt x="5093914" y="-11793"/>
                  <a:pt x="5282894" y="44056"/>
                  <a:pt x="5511930" y="0"/>
                </a:cubicBezTo>
                <a:cubicBezTo>
                  <a:pt x="5560856" y="206067"/>
                  <a:pt x="5503611" y="366158"/>
                  <a:pt x="5511930" y="478749"/>
                </a:cubicBezTo>
                <a:cubicBezTo>
                  <a:pt x="5520249" y="591340"/>
                  <a:pt x="5484284" y="853221"/>
                  <a:pt x="5511930" y="977039"/>
                </a:cubicBezTo>
                <a:cubicBezTo>
                  <a:pt x="5230030" y="999041"/>
                  <a:pt x="5145190" y="935275"/>
                  <a:pt x="4905618" y="977039"/>
                </a:cubicBezTo>
                <a:cubicBezTo>
                  <a:pt x="4666046" y="1018803"/>
                  <a:pt x="4679001" y="971222"/>
                  <a:pt x="4519783" y="977039"/>
                </a:cubicBezTo>
                <a:cubicBezTo>
                  <a:pt x="4360566" y="982856"/>
                  <a:pt x="4190706" y="975984"/>
                  <a:pt x="4078828" y="977039"/>
                </a:cubicBezTo>
                <a:cubicBezTo>
                  <a:pt x="3966951" y="978094"/>
                  <a:pt x="3726223" y="950763"/>
                  <a:pt x="3582754" y="977039"/>
                </a:cubicBezTo>
                <a:cubicBezTo>
                  <a:pt x="3439285" y="1003315"/>
                  <a:pt x="3137201" y="924847"/>
                  <a:pt x="2921323" y="977039"/>
                </a:cubicBezTo>
                <a:cubicBezTo>
                  <a:pt x="2705445" y="1029231"/>
                  <a:pt x="2473606" y="970773"/>
                  <a:pt x="2315011" y="977039"/>
                </a:cubicBezTo>
                <a:cubicBezTo>
                  <a:pt x="2156416" y="983305"/>
                  <a:pt x="1948525" y="970440"/>
                  <a:pt x="1763818" y="977039"/>
                </a:cubicBezTo>
                <a:cubicBezTo>
                  <a:pt x="1579111" y="983638"/>
                  <a:pt x="1354309" y="910915"/>
                  <a:pt x="1157505" y="977039"/>
                </a:cubicBezTo>
                <a:cubicBezTo>
                  <a:pt x="960701" y="1043163"/>
                  <a:pt x="837337" y="939775"/>
                  <a:pt x="716551" y="977039"/>
                </a:cubicBezTo>
                <a:cubicBezTo>
                  <a:pt x="595765" y="1014303"/>
                  <a:pt x="301600" y="962624"/>
                  <a:pt x="0" y="977039"/>
                </a:cubicBezTo>
                <a:cubicBezTo>
                  <a:pt x="-13103" y="742105"/>
                  <a:pt x="43230" y="701784"/>
                  <a:pt x="0" y="478749"/>
                </a:cubicBezTo>
                <a:cubicBezTo>
                  <a:pt x="-43230" y="255714"/>
                  <a:pt x="47020" y="162028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 sd="33114011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7307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94E78-68DE-0B99-FFF6-7BE147DB4D23}"/>
              </a:ext>
            </a:extLst>
          </p:cNvPr>
          <p:cNvSpPr/>
          <p:nvPr/>
        </p:nvSpPr>
        <p:spPr>
          <a:xfrm>
            <a:off x="7624222" y="1910544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В моей карьере произойдет катастрофа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554F38-9068-414C-5F87-7BEB1CC2E4F7}"/>
              </a:ext>
            </a:extLst>
          </p:cNvPr>
          <p:cNvSpPr/>
          <p:nvPr/>
        </p:nvSpPr>
        <p:spPr>
          <a:xfrm>
            <a:off x="2952049" y="1910544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Пропущу звонок от руководителя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0BD06EC-8910-FD91-9E39-AA9ABFC7736E}"/>
              </a:ext>
            </a:extLst>
          </p:cNvPr>
          <p:cNvCxnSpPr>
            <a:cxnSpLocks/>
            <a:stCxn id="11" idx="3"/>
            <a:endCxn id="6" idx="1"/>
          </p:cNvCxnSpPr>
          <p:nvPr/>
        </p:nvCxnSpPr>
        <p:spPr>
          <a:xfrm>
            <a:off x="6246141" y="2589105"/>
            <a:ext cx="1378081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CEF7DF-0587-44E0-EE2B-F1C9B7F8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552" y="2291812"/>
            <a:ext cx="1285875" cy="5619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CD6979-431D-A2DF-D8A4-4E94480C6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466" y="2350980"/>
            <a:ext cx="828675" cy="47625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1983348-748F-98E3-C9B4-FD50D9807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0515" y="326623"/>
            <a:ext cx="5362575" cy="103822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F57F29-706B-069B-CD8F-A50FD3437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131" y="4191657"/>
            <a:ext cx="4648200" cy="8477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61E579-FD15-CE30-2189-4A72BA97B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7481" y="4265341"/>
            <a:ext cx="5657850" cy="571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3722E6-37AE-7CBF-E673-E091744FE3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831" y="5116555"/>
            <a:ext cx="6001761" cy="7513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F78D26D-340C-065F-BEB9-E5515E835F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5629" y="5292768"/>
            <a:ext cx="4883698" cy="420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26160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94E78-68DE-0B99-FFF6-7BE147DB4D23}"/>
              </a:ext>
            </a:extLst>
          </p:cNvPr>
          <p:cNvSpPr/>
          <p:nvPr/>
        </p:nvSpPr>
        <p:spPr>
          <a:xfrm>
            <a:off x="7624222" y="1910544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Руководитель перезвонит чуть позже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554F38-9068-414C-5F87-7BEB1CC2E4F7}"/>
              </a:ext>
            </a:extLst>
          </p:cNvPr>
          <p:cNvSpPr/>
          <p:nvPr/>
        </p:nvSpPr>
        <p:spPr>
          <a:xfrm>
            <a:off x="2952049" y="1910544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Пропущу звонок от руководителя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0BD06EC-8910-FD91-9E39-AA9ABFC7736E}"/>
              </a:ext>
            </a:extLst>
          </p:cNvPr>
          <p:cNvCxnSpPr>
            <a:cxnSpLocks/>
            <a:stCxn id="11" idx="3"/>
            <a:endCxn id="6" idx="1"/>
          </p:cNvCxnSpPr>
          <p:nvPr/>
        </p:nvCxnSpPr>
        <p:spPr>
          <a:xfrm>
            <a:off x="6246141" y="2589105"/>
            <a:ext cx="1378081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CEF7DF-0587-44E0-EE2B-F1C9B7F8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552" y="2291812"/>
            <a:ext cx="1285875" cy="5619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CD6979-431D-A2DF-D8A4-4E94480C6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466" y="2350980"/>
            <a:ext cx="828675" cy="47625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B038166-C058-A274-D9AB-E1FCB1498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486" y="328251"/>
            <a:ext cx="5143500" cy="8286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FFE5D6-1692-5DB2-CA97-36F4C4DADE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131" y="4191657"/>
            <a:ext cx="4648200" cy="8477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EB10CD-25A2-0CE6-5C3E-1B4258DD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7481" y="4265341"/>
            <a:ext cx="5657850" cy="5715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DEBE22-6245-9A63-D34F-BC50DA5D69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831" y="5116555"/>
            <a:ext cx="6001761" cy="7513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63A9BA7-BAF6-0D94-6E41-AD60F60506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5629" y="5292768"/>
            <a:ext cx="4883698" cy="420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61062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94E78-68DE-0B99-FFF6-7BE147DB4D23}"/>
              </a:ext>
            </a:extLst>
          </p:cNvPr>
          <p:cNvSpPr/>
          <p:nvPr/>
        </p:nvSpPr>
        <p:spPr>
          <a:xfrm>
            <a:off x="7624222" y="1910544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Сотрудники работают неэффективно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554F38-9068-414C-5F87-7BEB1CC2E4F7}"/>
              </a:ext>
            </a:extLst>
          </p:cNvPr>
          <p:cNvSpPr/>
          <p:nvPr/>
        </p:nvSpPr>
        <p:spPr>
          <a:xfrm>
            <a:off x="2952049" y="1910544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Сотрудники не достаточно мотивированы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0BD06EC-8910-FD91-9E39-AA9ABFC7736E}"/>
              </a:ext>
            </a:extLst>
          </p:cNvPr>
          <p:cNvCxnSpPr>
            <a:cxnSpLocks/>
            <a:stCxn id="11" idx="3"/>
            <a:endCxn id="6" idx="1"/>
          </p:cNvCxnSpPr>
          <p:nvPr/>
        </p:nvCxnSpPr>
        <p:spPr>
          <a:xfrm>
            <a:off x="6246141" y="2589105"/>
            <a:ext cx="1378081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CEF7DF-0587-44E0-EE2B-F1C9B7F8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552" y="2291812"/>
            <a:ext cx="1285875" cy="5619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CD6979-431D-A2DF-D8A4-4E94480C6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466" y="2350980"/>
            <a:ext cx="828675" cy="47625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1983348-748F-98E3-C9B4-FD50D9807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0515" y="326623"/>
            <a:ext cx="5362575" cy="103822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F57F29-706B-069B-CD8F-A50FD3437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131" y="4191657"/>
            <a:ext cx="4648200" cy="8477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61E579-FD15-CE30-2189-4A72BA97B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7481" y="4265341"/>
            <a:ext cx="5657850" cy="571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3722E6-37AE-7CBF-E673-E091744FE3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831" y="5116555"/>
            <a:ext cx="6001761" cy="7513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F78D26D-340C-065F-BEB9-E5515E835F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5629" y="5292768"/>
            <a:ext cx="4883698" cy="420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49761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94E78-68DE-0B99-FFF6-7BE147DB4D23}"/>
              </a:ext>
            </a:extLst>
          </p:cNvPr>
          <p:cNvSpPr/>
          <p:nvPr/>
        </p:nvSpPr>
        <p:spPr>
          <a:xfrm>
            <a:off x="7624222" y="1910544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Они в рабочее время ищут другую работу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554F38-9068-414C-5F87-7BEB1CC2E4F7}"/>
              </a:ext>
            </a:extLst>
          </p:cNvPr>
          <p:cNvSpPr/>
          <p:nvPr/>
        </p:nvSpPr>
        <p:spPr>
          <a:xfrm>
            <a:off x="2952049" y="1910544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У сотрудников низкая зарплата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0BD06EC-8910-FD91-9E39-AA9ABFC7736E}"/>
              </a:ext>
            </a:extLst>
          </p:cNvPr>
          <p:cNvCxnSpPr>
            <a:cxnSpLocks/>
            <a:stCxn id="11" idx="3"/>
            <a:endCxn id="6" idx="1"/>
          </p:cNvCxnSpPr>
          <p:nvPr/>
        </p:nvCxnSpPr>
        <p:spPr>
          <a:xfrm>
            <a:off x="6246141" y="2589105"/>
            <a:ext cx="1378081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CEF7DF-0587-44E0-EE2B-F1C9B7F8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552" y="2291812"/>
            <a:ext cx="1285875" cy="5619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CD6979-431D-A2DF-D8A4-4E94480C6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466" y="2350980"/>
            <a:ext cx="828675" cy="47625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F57F29-706B-069B-CD8F-A50FD3437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31" y="4191657"/>
            <a:ext cx="4648200" cy="8477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61E579-FD15-CE30-2189-4A72BA97BB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7481" y="4265341"/>
            <a:ext cx="5657850" cy="571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3722E6-37AE-7CBF-E673-E091744FE3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831" y="5116555"/>
            <a:ext cx="6001761" cy="7513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F78D26D-340C-065F-BEB9-E5515E835F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5629" y="5292768"/>
            <a:ext cx="4883698" cy="4203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64F4CB-C7E6-DCEE-C032-4BCA3C9C69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4552" y="179444"/>
            <a:ext cx="9267825" cy="971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69115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94E78-68DE-0B99-FFF6-7BE147DB4D23}"/>
              </a:ext>
            </a:extLst>
          </p:cNvPr>
          <p:cNvSpPr/>
          <p:nvPr/>
        </p:nvSpPr>
        <p:spPr>
          <a:xfrm>
            <a:off x="7624222" y="1910544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Они в рабочее время ищут другую работу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554F38-9068-414C-5F87-7BEB1CC2E4F7}"/>
              </a:ext>
            </a:extLst>
          </p:cNvPr>
          <p:cNvSpPr/>
          <p:nvPr/>
        </p:nvSpPr>
        <p:spPr>
          <a:xfrm>
            <a:off x="2952049" y="1910544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Зарплата сотрудников ниже рынка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0BD06EC-8910-FD91-9E39-AA9ABFC7736E}"/>
              </a:ext>
            </a:extLst>
          </p:cNvPr>
          <p:cNvCxnSpPr>
            <a:cxnSpLocks/>
            <a:stCxn id="11" idx="3"/>
            <a:endCxn id="6" idx="1"/>
          </p:cNvCxnSpPr>
          <p:nvPr/>
        </p:nvCxnSpPr>
        <p:spPr>
          <a:xfrm>
            <a:off x="6246141" y="2589105"/>
            <a:ext cx="1378081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CEF7DF-0587-44E0-EE2B-F1C9B7F8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552" y="2291812"/>
            <a:ext cx="1285875" cy="5619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CD6979-431D-A2DF-D8A4-4E94480C6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466" y="2350980"/>
            <a:ext cx="828675" cy="47625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F57F29-706B-069B-CD8F-A50FD3437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31" y="4191657"/>
            <a:ext cx="4648200" cy="8477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61E579-FD15-CE30-2189-4A72BA97BB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7481" y="4265341"/>
            <a:ext cx="5657850" cy="571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3722E6-37AE-7CBF-E673-E091744FE3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831" y="5116555"/>
            <a:ext cx="6001761" cy="7513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F78D26D-340C-065F-BEB9-E5515E835F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5629" y="5292768"/>
            <a:ext cx="4883698" cy="4203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2F5730-5CB3-06C0-8F76-FE28C94843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9486" y="328251"/>
            <a:ext cx="5143500" cy="828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35305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94E78-68DE-0B99-FFF6-7BE147DB4D23}"/>
              </a:ext>
            </a:extLst>
          </p:cNvPr>
          <p:cNvSpPr/>
          <p:nvPr/>
        </p:nvSpPr>
        <p:spPr>
          <a:xfrm>
            <a:off x="7624222" y="1910544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Он будет выполнять ее после выполнения понятных задач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554F38-9068-414C-5F87-7BEB1CC2E4F7}"/>
              </a:ext>
            </a:extLst>
          </p:cNvPr>
          <p:cNvSpPr/>
          <p:nvPr/>
        </p:nvSpPr>
        <p:spPr>
          <a:xfrm>
            <a:off x="2952049" y="1910544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Сотруднику не ясна постановка задачи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0BD06EC-8910-FD91-9E39-AA9ABFC7736E}"/>
              </a:ext>
            </a:extLst>
          </p:cNvPr>
          <p:cNvCxnSpPr>
            <a:cxnSpLocks/>
            <a:stCxn id="11" idx="3"/>
            <a:endCxn id="6" idx="1"/>
          </p:cNvCxnSpPr>
          <p:nvPr/>
        </p:nvCxnSpPr>
        <p:spPr>
          <a:xfrm>
            <a:off x="6246141" y="2589105"/>
            <a:ext cx="1378081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CEF7DF-0587-44E0-EE2B-F1C9B7F8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552" y="2291812"/>
            <a:ext cx="1285875" cy="5619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CD6979-431D-A2DF-D8A4-4E94480C6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466" y="2350980"/>
            <a:ext cx="828675" cy="47625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F57F29-706B-069B-CD8F-A50FD3437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31" y="4191657"/>
            <a:ext cx="4648200" cy="8477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61E579-FD15-CE30-2189-4A72BA97BB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7481" y="4265341"/>
            <a:ext cx="5657850" cy="571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3722E6-37AE-7CBF-E673-E091744FE3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831" y="5116555"/>
            <a:ext cx="6001761" cy="7513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F78D26D-340C-065F-BEB9-E5515E835F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5629" y="5292768"/>
            <a:ext cx="4883698" cy="4203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2F5730-5CB3-06C0-8F76-FE28C94843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9486" y="328251"/>
            <a:ext cx="5143500" cy="828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80433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89B194-AC53-752F-3BF5-A9A9B1938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87" y="3148012"/>
            <a:ext cx="591502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97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93B0D5-8DB2-45D2-1572-12EB099226EB}"/>
              </a:ext>
            </a:extLst>
          </p:cNvPr>
          <p:cNvSpPr/>
          <p:nvPr/>
        </p:nvSpPr>
        <p:spPr>
          <a:xfrm>
            <a:off x="7793916" y="1209415"/>
            <a:ext cx="3098905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Он сопротивляется предлагаемым изменениям рабочих процессов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05A34E-548B-CD1A-1348-F7AD908E6D32}"/>
              </a:ext>
            </a:extLst>
          </p:cNvPr>
          <p:cNvSpPr/>
          <p:nvPr/>
        </p:nvSpPr>
        <p:spPr>
          <a:xfrm>
            <a:off x="1468470" y="1209417"/>
            <a:ext cx="3098905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Сотрудник ЛЮБИТ свою работу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00EFEB-55ED-0BE5-9643-C87179479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181" y="141649"/>
            <a:ext cx="1357484" cy="6979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BDA32B-290A-B8D4-FCFA-596922AB7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568" y="2898342"/>
            <a:ext cx="751601" cy="352792"/>
          </a:xfrm>
          <a:prstGeom prst="rect">
            <a:avLst/>
          </a:prstGeom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F81F06A-BE95-C0D8-A0F7-CDBA2D7EA5EC}"/>
              </a:ext>
            </a:extLst>
          </p:cNvPr>
          <p:cNvSpPr/>
          <p:nvPr/>
        </p:nvSpPr>
        <p:spPr>
          <a:xfrm>
            <a:off x="4840935" y="1389140"/>
            <a:ext cx="2688973" cy="997672"/>
          </a:xfrm>
          <a:prstGeom prst="rightArrow">
            <a:avLst>
              <a:gd name="adj1" fmla="val 45109"/>
              <a:gd name="adj2" fmla="val 4233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C4530BB-ABE7-5F49-5DAD-BC7F3429BDA3}"/>
              </a:ext>
            </a:extLst>
          </p:cNvPr>
          <p:cNvCxnSpPr>
            <a:cxnSpLocks/>
            <a:stCxn id="11" idx="2"/>
            <a:endCxn id="7" idx="0"/>
          </p:cNvCxnSpPr>
          <p:nvPr/>
        </p:nvCxnSpPr>
        <p:spPr>
          <a:xfrm>
            <a:off x="3017923" y="839565"/>
            <a:ext cx="0" cy="36985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DF8839A2-623C-8DC2-2082-8512357AA2DB}"/>
              </a:ext>
            </a:extLst>
          </p:cNvPr>
          <p:cNvCxnSpPr>
            <a:cxnSpLocks/>
            <a:stCxn id="7" idx="2"/>
            <a:endCxn id="13" idx="1"/>
          </p:cNvCxnSpPr>
          <p:nvPr/>
        </p:nvCxnSpPr>
        <p:spPr>
          <a:xfrm rot="16200000" flipH="1">
            <a:off x="5738646" y="-154185"/>
            <a:ext cx="508199" cy="5949645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56ABC42-95AC-99C0-FC50-532BD34CB4DF}"/>
              </a:ext>
            </a:extLst>
          </p:cNvPr>
          <p:cNvCxnSpPr>
            <a:cxnSpLocks/>
            <a:stCxn id="13" idx="0"/>
            <a:endCxn id="6" idx="2"/>
          </p:cNvCxnSpPr>
          <p:nvPr/>
        </p:nvCxnSpPr>
        <p:spPr>
          <a:xfrm flipV="1">
            <a:off x="9343369" y="2566537"/>
            <a:ext cx="0" cy="331805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6C0F4306-4219-EC35-D3E4-16574CED54A3}"/>
              </a:ext>
            </a:extLst>
          </p:cNvPr>
          <p:cNvSpPr/>
          <p:nvPr/>
        </p:nvSpPr>
        <p:spPr>
          <a:xfrm>
            <a:off x="7798691" y="4580032"/>
            <a:ext cx="3098905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Он сопротивляется предлагаемым изменениям рабочих процессов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1393DE3C-7C28-D68F-355A-E55DC8248DCC}"/>
              </a:ext>
            </a:extLst>
          </p:cNvPr>
          <p:cNvSpPr/>
          <p:nvPr/>
        </p:nvSpPr>
        <p:spPr>
          <a:xfrm>
            <a:off x="1473245" y="4580034"/>
            <a:ext cx="3098905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Сотрудник 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НЕ ЛЮБИТ свою работу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88C03C0-BF33-EA2C-7A9F-B75C30AA4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956" y="3512266"/>
            <a:ext cx="1357484" cy="69791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537B5CFB-DB81-6537-F0FF-3D33B9A17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343" y="6268959"/>
            <a:ext cx="751601" cy="352792"/>
          </a:xfrm>
          <a:prstGeom prst="rect">
            <a:avLst/>
          </a:prstGeom>
        </p:spPr>
      </p:pic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3F6A8529-A214-81D9-C7C9-AC26C238CB44}"/>
              </a:ext>
            </a:extLst>
          </p:cNvPr>
          <p:cNvCxnSpPr>
            <a:cxnSpLocks/>
            <a:stCxn id="53" idx="2"/>
            <a:endCxn id="52" idx="0"/>
          </p:cNvCxnSpPr>
          <p:nvPr/>
        </p:nvCxnSpPr>
        <p:spPr>
          <a:xfrm>
            <a:off x="3022698" y="4210182"/>
            <a:ext cx="0" cy="36985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: уступ 57">
            <a:extLst>
              <a:ext uri="{FF2B5EF4-FFF2-40B4-BE49-F238E27FC236}">
                <a16:creationId xmlns:a16="http://schemas.microsoft.com/office/drawing/2014/main" id="{F2D6BC4B-A75F-4AB0-7008-966B79E148BC}"/>
              </a:ext>
            </a:extLst>
          </p:cNvPr>
          <p:cNvCxnSpPr>
            <a:cxnSpLocks/>
            <a:stCxn id="52" idx="2"/>
            <a:endCxn id="54" idx="1"/>
          </p:cNvCxnSpPr>
          <p:nvPr/>
        </p:nvCxnSpPr>
        <p:spPr>
          <a:xfrm rot="16200000" flipH="1">
            <a:off x="5743421" y="3216432"/>
            <a:ext cx="508199" cy="5949645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39FC5BD0-6659-C02E-5C24-492E0E98FF74}"/>
              </a:ext>
            </a:extLst>
          </p:cNvPr>
          <p:cNvCxnSpPr>
            <a:cxnSpLocks/>
            <a:stCxn id="54" idx="0"/>
            <a:endCxn id="51" idx="2"/>
          </p:cNvCxnSpPr>
          <p:nvPr/>
        </p:nvCxnSpPr>
        <p:spPr>
          <a:xfrm flipV="1">
            <a:off x="9348144" y="5937154"/>
            <a:ext cx="0" cy="331805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трелка: вправо 63">
            <a:extLst>
              <a:ext uri="{FF2B5EF4-FFF2-40B4-BE49-F238E27FC236}">
                <a16:creationId xmlns:a16="http://schemas.microsoft.com/office/drawing/2014/main" id="{F3F9F3CA-53D8-97B5-0304-7E9BF0A3C6EE}"/>
              </a:ext>
            </a:extLst>
          </p:cNvPr>
          <p:cNvSpPr/>
          <p:nvPr/>
        </p:nvSpPr>
        <p:spPr>
          <a:xfrm>
            <a:off x="4840934" y="4750393"/>
            <a:ext cx="2688973" cy="997672"/>
          </a:xfrm>
          <a:prstGeom prst="rightArrow">
            <a:avLst>
              <a:gd name="adj1" fmla="val 45109"/>
              <a:gd name="adj2" fmla="val 4233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4ACACF-0A33-0F9D-47C8-E1F365F25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35" y="83315"/>
            <a:ext cx="967271" cy="9818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42ED3A-E383-9F6E-3379-230827FB2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681" y="3339469"/>
            <a:ext cx="944125" cy="95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19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93B0D5-8DB2-45D2-1572-12EB099226EB}"/>
              </a:ext>
            </a:extLst>
          </p:cNvPr>
          <p:cNvSpPr/>
          <p:nvPr/>
        </p:nvSpPr>
        <p:spPr>
          <a:xfrm>
            <a:off x="8840396" y="1250055"/>
            <a:ext cx="3098905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Он сопротивляется предлагаемым изменениям рабочих процессов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05A34E-548B-CD1A-1348-F7AD908E6D32}"/>
              </a:ext>
            </a:extLst>
          </p:cNvPr>
          <p:cNvSpPr/>
          <p:nvPr/>
        </p:nvSpPr>
        <p:spPr>
          <a:xfrm>
            <a:off x="353570" y="1250057"/>
            <a:ext cx="3098905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Сотрудник ЛЮБИТ свою работу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00EFEB-55ED-0BE5-9643-C87179479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81" y="262963"/>
            <a:ext cx="1357484" cy="6979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BDA32B-290A-B8D4-FCFA-596922AB7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048" y="2938982"/>
            <a:ext cx="751601" cy="3527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DF24FA0-EF67-273C-FDF1-6C3706412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978" y="242643"/>
            <a:ext cx="2822340" cy="782279"/>
          </a:xfrm>
          <a:prstGeom prst="rect">
            <a:avLst/>
          </a:prstGeom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F81F06A-BE95-C0D8-A0F7-CDBA2D7EA5EC}"/>
              </a:ext>
            </a:extLst>
          </p:cNvPr>
          <p:cNvSpPr/>
          <p:nvPr/>
        </p:nvSpPr>
        <p:spPr>
          <a:xfrm>
            <a:off x="3556002" y="1101879"/>
            <a:ext cx="5183517" cy="1653473"/>
          </a:xfrm>
          <a:prstGeom prst="rightArrow">
            <a:avLst>
              <a:gd name="adj1" fmla="val 73374"/>
              <a:gd name="adj2" fmla="val 4233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Он видит, что автор изменений не учитывает ряд моментов из-за чего изменения не принесут наилучший результат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C4530BB-ABE7-5F49-5DAD-BC7F3429BDA3}"/>
              </a:ext>
            </a:extLst>
          </p:cNvPr>
          <p:cNvCxnSpPr>
            <a:cxnSpLocks/>
            <a:stCxn id="11" idx="2"/>
            <a:endCxn id="7" idx="0"/>
          </p:cNvCxnSpPr>
          <p:nvPr/>
        </p:nvCxnSpPr>
        <p:spPr>
          <a:xfrm>
            <a:off x="1903023" y="960879"/>
            <a:ext cx="0" cy="28917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DF8839A2-623C-8DC2-2082-8512357AA2DB}"/>
              </a:ext>
            </a:extLst>
          </p:cNvPr>
          <p:cNvCxnSpPr>
            <a:cxnSpLocks/>
            <a:stCxn id="7" idx="2"/>
            <a:endCxn id="13" idx="1"/>
          </p:cNvCxnSpPr>
          <p:nvPr/>
        </p:nvCxnSpPr>
        <p:spPr>
          <a:xfrm rot="16200000" flipH="1">
            <a:off x="5704436" y="-1194235"/>
            <a:ext cx="508199" cy="8111025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56ABC42-95AC-99C0-FC50-532BD34CB4DF}"/>
              </a:ext>
            </a:extLst>
          </p:cNvPr>
          <p:cNvCxnSpPr>
            <a:cxnSpLocks/>
            <a:stCxn id="13" idx="0"/>
            <a:endCxn id="6" idx="2"/>
          </p:cNvCxnSpPr>
          <p:nvPr/>
        </p:nvCxnSpPr>
        <p:spPr>
          <a:xfrm flipV="1">
            <a:off x="10389849" y="2607177"/>
            <a:ext cx="0" cy="331805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3A37CD2B-F3DB-CAC8-1878-A61B984D82E3}"/>
              </a:ext>
            </a:extLst>
          </p:cNvPr>
          <p:cNvCxnSpPr>
            <a:cxnSpLocks/>
            <a:stCxn id="6" idx="0"/>
            <a:endCxn id="15" idx="3"/>
          </p:cNvCxnSpPr>
          <p:nvPr/>
        </p:nvCxnSpPr>
        <p:spPr>
          <a:xfrm rot="16200000" flipV="1">
            <a:off x="8570448" y="-569347"/>
            <a:ext cx="616272" cy="3022531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D9DC3F44-BF15-EB09-318C-0ACFFAEABD48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5956148" y="1024922"/>
            <a:ext cx="0" cy="30449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6C0F4306-4219-EC35-D3E4-16574CED54A3}"/>
              </a:ext>
            </a:extLst>
          </p:cNvPr>
          <p:cNvSpPr/>
          <p:nvPr/>
        </p:nvSpPr>
        <p:spPr>
          <a:xfrm>
            <a:off x="8845171" y="4620672"/>
            <a:ext cx="3098905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Он сопротивляется предлагаемым изменениям рабочих процессов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1393DE3C-7C28-D68F-355A-E55DC8248DCC}"/>
              </a:ext>
            </a:extLst>
          </p:cNvPr>
          <p:cNvSpPr/>
          <p:nvPr/>
        </p:nvSpPr>
        <p:spPr>
          <a:xfrm>
            <a:off x="358345" y="4620674"/>
            <a:ext cx="3098905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Сотрудник 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НЕ ЛЮБИТ свою работу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88C03C0-BF33-EA2C-7A9F-B75C30AA4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056" y="3633580"/>
            <a:ext cx="1357484" cy="69791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537B5CFB-DB81-6537-F0FF-3D33B9A17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823" y="6309599"/>
            <a:ext cx="751601" cy="35279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47C34C9-DEA1-5478-4BB9-1D848F577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753" y="3613260"/>
            <a:ext cx="2822340" cy="782279"/>
          </a:xfrm>
          <a:prstGeom prst="rect">
            <a:avLst/>
          </a:prstGeom>
        </p:spPr>
      </p:pic>
      <p:sp>
        <p:nvSpPr>
          <p:cNvPr id="56" name="Стрелка: вправо 55">
            <a:extLst>
              <a:ext uri="{FF2B5EF4-FFF2-40B4-BE49-F238E27FC236}">
                <a16:creationId xmlns:a16="http://schemas.microsoft.com/office/drawing/2014/main" id="{A0EC5A27-DD16-CEA4-35E0-087F125CE957}"/>
              </a:ext>
            </a:extLst>
          </p:cNvPr>
          <p:cNvSpPr/>
          <p:nvPr/>
        </p:nvSpPr>
        <p:spPr>
          <a:xfrm>
            <a:off x="3556002" y="4472497"/>
            <a:ext cx="5183517" cy="1653473"/>
          </a:xfrm>
          <a:prstGeom prst="rightArrow">
            <a:avLst>
              <a:gd name="adj1" fmla="val 73374"/>
              <a:gd name="adj2" fmla="val 4233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Любые изменения требуют дополнительных затрат сотрудника, а он старается всеми силами этого избежать</a:t>
            </a:r>
          </a:p>
        </p:txBody>
      </p: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3F6A8529-A214-81D9-C7C9-AC26C238CB44}"/>
              </a:ext>
            </a:extLst>
          </p:cNvPr>
          <p:cNvCxnSpPr>
            <a:cxnSpLocks/>
            <a:stCxn id="53" idx="2"/>
            <a:endCxn id="52" idx="0"/>
          </p:cNvCxnSpPr>
          <p:nvPr/>
        </p:nvCxnSpPr>
        <p:spPr>
          <a:xfrm>
            <a:off x="1907798" y="4331496"/>
            <a:ext cx="0" cy="28917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: уступ 57">
            <a:extLst>
              <a:ext uri="{FF2B5EF4-FFF2-40B4-BE49-F238E27FC236}">
                <a16:creationId xmlns:a16="http://schemas.microsoft.com/office/drawing/2014/main" id="{F2D6BC4B-A75F-4AB0-7008-966B79E148BC}"/>
              </a:ext>
            </a:extLst>
          </p:cNvPr>
          <p:cNvCxnSpPr>
            <a:cxnSpLocks/>
            <a:stCxn id="52" idx="2"/>
            <a:endCxn id="54" idx="1"/>
          </p:cNvCxnSpPr>
          <p:nvPr/>
        </p:nvCxnSpPr>
        <p:spPr>
          <a:xfrm rot="16200000" flipH="1">
            <a:off x="5709211" y="2176382"/>
            <a:ext cx="508199" cy="8111025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39FC5BD0-6659-C02E-5C24-492E0E98FF74}"/>
              </a:ext>
            </a:extLst>
          </p:cNvPr>
          <p:cNvCxnSpPr>
            <a:cxnSpLocks/>
            <a:stCxn id="54" idx="0"/>
            <a:endCxn id="51" idx="2"/>
          </p:cNvCxnSpPr>
          <p:nvPr/>
        </p:nvCxnSpPr>
        <p:spPr>
          <a:xfrm flipV="1">
            <a:off x="10394624" y="5977794"/>
            <a:ext cx="0" cy="331805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: уступ 59">
            <a:extLst>
              <a:ext uri="{FF2B5EF4-FFF2-40B4-BE49-F238E27FC236}">
                <a16:creationId xmlns:a16="http://schemas.microsoft.com/office/drawing/2014/main" id="{B1A6A14C-CDF7-5A28-8F6D-2D4DCA217363}"/>
              </a:ext>
            </a:extLst>
          </p:cNvPr>
          <p:cNvCxnSpPr>
            <a:cxnSpLocks/>
            <a:stCxn id="51" idx="0"/>
            <a:endCxn id="55" idx="3"/>
          </p:cNvCxnSpPr>
          <p:nvPr/>
        </p:nvCxnSpPr>
        <p:spPr>
          <a:xfrm rot="16200000" flipV="1">
            <a:off x="8575223" y="2801270"/>
            <a:ext cx="616272" cy="3022531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228088B7-4A8F-EC27-AC26-6F014225ED9B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5960923" y="4395539"/>
            <a:ext cx="0" cy="30449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0306CF-A473-8D0D-7FF2-A2F33C2F3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9" y="120063"/>
            <a:ext cx="967271" cy="9818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5D4A2C-CBC5-3AFD-CE98-AC936806A7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20" y="3443546"/>
            <a:ext cx="944125" cy="95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144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F986D1-8285-1ED7-6ED4-941F66A62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90" y="1366838"/>
            <a:ext cx="86487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7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2C9FFC1-4783-47DB-8F35-DB59CD803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3" r="14233" b="-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C46976-C847-4A00-B7A4-B8A83BC47158}"/>
              </a:ext>
            </a:extLst>
          </p:cNvPr>
          <p:cNvSpPr txBox="1"/>
          <p:nvPr/>
        </p:nvSpPr>
        <p:spPr>
          <a:xfrm>
            <a:off x="6094476" y="992065"/>
            <a:ext cx="5534023" cy="50515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/>
              <a:t>Целью</a:t>
            </a:r>
            <a:r>
              <a:rPr lang="en-US" sz="4400" dirty="0"/>
              <a:t> </a:t>
            </a:r>
            <a:r>
              <a:rPr lang="en-US" sz="4400" dirty="0" err="1"/>
              <a:t>обучения</a:t>
            </a:r>
            <a:r>
              <a:rPr lang="en-US" sz="4400" dirty="0"/>
              <a:t> </a:t>
            </a:r>
            <a:r>
              <a:rPr lang="en-US" sz="4400" dirty="0" err="1"/>
              <a:t>является</a:t>
            </a:r>
            <a:endParaRPr lang="ru-RU" sz="4400" dirty="0"/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/>
              <a:t>не</a:t>
            </a:r>
            <a:r>
              <a:rPr lang="en-US" sz="4400" dirty="0"/>
              <a:t> </a:t>
            </a:r>
            <a:r>
              <a:rPr lang="en-US" sz="4400" dirty="0" err="1"/>
              <a:t>получение</a:t>
            </a:r>
            <a:r>
              <a:rPr lang="en-US" sz="4400" dirty="0"/>
              <a:t> </a:t>
            </a:r>
            <a:r>
              <a:rPr lang="en-US" sz="4400" dirty="0" err="1"/>
              <a:t>знаний</a:t>
            </a:r>
            <a:r>
              <a:rPr lang="en-US" sz="4400" dirty="0"/>
              <a:t>,</a:t>
            </a:r>
            <a:endParaRPr lang="ru-RU" sz="4400" dirty="0"/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/>
              <a:t>а </a:t>
            </a:r>
            <a:r>
              <a:rPr lang="en-US" sz="4400" b="1" dirty="0" err="1"/>
              <a:t>умение</a:t>
            </a:r>
            <a:r>
              <a:rPr lang="en-US" sz="4400" b="1" dirty="0"/>
              <a:t> </a:t>
            </a:r>
            <a:r>
              <a:rPr lang="en-US" sz="4400" b="1" dirty="0" err="1"/>
              <a:t>действовать</a:t>
            </a:r>
            <a:r>
              <a:rPr lang="en-US" sz="4400" dirty="0"/>
              <a:t> </a:t>
            </a:r>
            <a:r>
              <a:rPr lang="en-US" sz="4400" dirty="0" err="1"/>
              <a:t>со</a:t>
            </a:r>
            <a:r>
              <a:rPr lang="en-US" sz="4400" dirty="0"/>
              <a:t> </a:t>
            </a:r>
            <a:r>
              <a:rPr lang="en-US" sz="4400" b="1" dirty="0" err="1"/>
              <a:t>знанием</a:t>
            </a:r>
            <a:r>
              <a:rPr lang="en-US" sz="4400" b="1" dirty="0"/>
              <a:t> </a:t>
            </a:r>
            <a:r>
              <a:rPr lang="en-US" sz="4400" b="1" dirty="0" err="1"/>
              <a:t>дела</a:t>
            </a:r>
            <a:r>
              <a:rPr lang="ru-RU" sz="4400" b="1" dirty="0"/>
              <a:t>.</a:t>
            </a:r>
            <a:endParaRPr lang="en-US" sz="4400" b="1" dirty="0"/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ru-RU" sz="2400" dirty="0"/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/>
              <a:t>П.Я. </a:t>
            </a:r>
            <a:r>
              <a:rPr lang="en-US" sz="2400" dirty="0" err="1"/>
              <a:t>Гальперин</a:t>
            </a:r>
            <a:endParaRPr lang="en-US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B65953-CFA8-9BCB-D10B-5349998FCC3F}"/>
              </a:ext>
            </a:extLst>
          </p:cNvPr>
          <p:cNvSpPr/>
          <p:nvPr/>
        </p:nvSpPr>
        <p:spPr>
          <a:xfrm>
            <a:off x="6116570" y="3738880"/>
            <a:ext cx="5511930" cy="1493520"/>
          </a:xfrm>
          <a:custGeom>
            <a:avLst/>
            <a:gdLst>
              <a:gd name="connsiteX0" fmla="*/ 0 w 5511930"/>
              <a:gd name="connsiteY0" fmla="*/ 0 h 1493520"/>
              <a:gd name="connsiteX1" fmla="*/ 551193 w 5511930"/>
              <a:gd name="connsiteY1" fmla="*/ 0 h 1493520"/>
              <a:gd name="connsiteX2" fmla="*/ 1157505 w 5511930"/>
              <a:gd name="connsiteY2" fmla="*/ 0 h 1493520"/>
              <a:gd name="connsiteX3" fmla="*/ 1653579 w 5511930"/>
              <a:gd name="connsiteY3" fmla="*/ 0 h 1493520"/>
              <a:gd name="connsiteX4" fmla="*/ 2315011 w 5511930"/>
              <a:gd name="connsiteY4" fmla="*/ 0 h 1493520"/>
              <a:gd name="connsiteX5" fmla="*/ 2976442 w 5511930"/>
              <a:gd name="connsiteY5" fmla="*/ 0 h 1493520"/>
              <a:gd name="connsiteX6" fmla="*/ 3582755 w 5511930"/>
              <a:gd name="connsiteY6" fmla="*/ 0 h 1493520"/>
              <a:gd name="connsiteX7" fmla="*/ 4133948 w 5511930"/>
              <a:gd name="connsiteY7" fmla="*/ 0 h 1493520"/>
              <a:gd name="connsiteX8" fmla="*/ 4574902 w 5511930"/>
              <a:gd name="connsiteY8" fmla="*/ 0 h 1493520"/>
              <a:gd name="connsiteX9" fmla="*/ 5511930 w 5511930"/>
              <a:gd name="connsiteY9" fmla="*/ 0 h 1493520"/>
              <a:gd name="connsiteX10" fmla="*/ 5511930 w 5511930"/>
              <a:gd name="connsiteY10" fmla="*/ 467970 h 1493520"/>
              <a:gd name="connsiteX11" fmla="*/ 5511930 w 5511930"/>
              <a:gd name="connsiteY11" fmla="*/ 965810 h 1493520"/>
              <a:gd name="connsiteX12" fmla="*/ 5511930 w 5511930"/>
              <a:gd name="connsiteY12" fmla="*/ 1493520 h 1493520"/>
              <a:gd name="connsiteX13" fmla="*/ 4960737 w 5511930"/>
              <a:gd name="connsiteY13" fmla="*/ 1493520 h 1493520"/>
              <a:gd name="connsiteX14" fmla="*/ 4574902 w 5511930"/>
              <a:gd name="connsiteY14" fmla="*/ 1493520 h 1493520"/>
              <a:gd name="connsiteX15" fmla="*/ 3968590 w 5511930"/>
              <a:gd name="connsiteY15" fmla="*/ 1493520 h 1493520"/>
              <a:gd name="connsiteX16" fmla="*/ 3527635 w 5511930"/>
              <a:gd name="connsiteY16" fmla="*/ 1493520 h 1493520"/>
              <a:gd name="connsiteX17" fmla="*/ 2866204 w 5511930"/>
              <a:gd name="connsiteY17" fmla="*/ 1493520 h 1493520"/>
              <a:gd name="connsiteX18" fmla="*/ 2425249 w 5511930"/>
              <a:gd name="connsiteY18" fmla="*/ 1493520 h 1493520"/>
              <a:gd name="connsiteX19" fmla="*/ 1818937 w 5511930"/>
              <a:gd name="connsiteY19" fmla="*/ 1493520 h 1493520"/>
              <a:gd name="connsiteX20" fmla="*/ 1433102 w 5511930"/>
              <a:gd name="connsiteY20" fmla="*/ 1493520 h 1493520"/>
              <a:gd name="connsiteX21" fmla="*/ 881909 w 5511930"/>
              <a:gd name="connsiteY21" fmla="*/ 1493520 h 1493520"/>
              <a:gd name="connsiteX22" fmla="*/ 0 w 5511930"/>
              <a:gd name="connsiteY22" fmla="*/ 1493520 h 1493520"/>
              <a:gd name="connsiteX23" fmla="*/ 0 w 5511930"/>
              <a:gd name="connsiteY23" fmla="*/ 980745 h 1493520"/>
              <a:gd name="connsiteX24" fmla="*/ 0 w 5511930"/>
              <a:gd name="connsiteY24" fmla="*/ 512775 h 1493520"/>
              <a:gd name="connsiteX25" fmla="*/ 0 w 5511930"/>
              <a:gd name="connsiteY25" fmla="*/ 0 h 149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11930" h="1493520" fill="none" extrusionOk="0">
                <a:moveTo>
                  <a:pt x="0" y="0"/>
                </a:moveTo>
                <a:cubicBezTo>
                  <a:pt x="136953" y="-44307"/>
                  <a:pt x="421975" y="11126"/>
                  <a:pt x="551193" y="0"/>
                </a:cubicBezTo>
                <a:cubicBezTo>
                  <a:pt x="680411" y="-11126"/>
                  <a:pt x="974987" y="35167"/>
                  <a:pt x="1157505" y="0"/>
                </a:cubicBezTo>
                <a:cubicBezTo>
                  <a:pt x="1340023" y="-35167"/>
                  <a:pt x="1450577" y="55033"/>
                  <a:pt x="1653579" y="0"/>
                </a:cubicBezTo>
                <a:cubicBezTo>
                  <a:pt x="1856581" y="-55033"/>
                  <a:pt x="2073822" y="39905"/>
                  <a:pt x="2315011" y="0"/>
                </a:cubicBezTo>
                <a:cubicBezTo>
                  <a:pt x="2556200" y="-39905"/>
                  <a:pt x="2669489" y="30901"/>
                  <a:pt x="2976442" y="0"/>
                </a:cubicBezTo>
                <a:cubicBezTo>
                  <a:pt x="3283395" y="-30901"/>
                  <a:pt x="3309837" y="70911"/>
                  <a:pt x="3582755" y="0"/>
                </a:cubicBezTo>
                <a:cubicBezTo>
                  <a:pt x="3855673" y="-70911"/>
                  <a:pt x="3922836" y="24638"/>
                  <a:pt x="4133948" y="0"/>
                </a:cubicBezTo>
                <a:cubicBezTo>
                  <a:pt x="4345060" y="-24638"/>
                  <a:pt x="4400972" y="44722"/>
                  <a:pt x="4574902" y="0"/>
                </a:cubicBezTo>
                <a:cubicBezTo>
                  <a:pt x="4748832" y="-44722"/>
                  <a:pt x="5111435" y="23444"/>
                  <a:pt x="5511930" y="0"/>
                </a:cubicBezTo>
                <a:cubicBezTo>
                  <a:pt x="5535879" y="225999"/>
                  <a:pt x="5481024" y="258992"/>
                  <a:pt x="5511930" y="467970"/>
                </a:cubicBezTo>
                <a:cubicBezTo>
                  <a:pt x="5542836" y="676948"/>
                  <a:pt x="5511209" y="788635"/>
                  <a:pt x="5511930" y="965810"/>
                </a:cubicBezTo>
                <a:cubicBezTo>
                  <a:pt x="5512651" y="1142985"/>
                  <a:pt x="5498871" y="1231034"/>
                  <a:pt x="5511930" y="1493520"/>
                </a:cubicBezTo>
                <a:cubicBezTo>
                  <a:pt x="5369299" y="1548204"/>
                  <a:pt x="5151235" y="1458142"/>
                  <a:pt x="4960737" y="1493520"/>
                </a:cubicBezTo>
                <a:cubicBezTo>
                  <a:pt x="4770239" y="1528898"/>
                  <a:pt x="4738304" y="1461051"/>
                  <a:pt x="4574902" y="1493520"/>
                </a:cubicBezTo>
                <a:cubicBezTo>
                  <a:pt x="4411501" y="1525989"/>
                  <a:pt x="4110364" y="1479639"/>
                  <a:pt x="3968590" y="1493520"/>
                </a:cubicBezTo>
                <a:cubicBezTo>
                  <a:pt x="3826816" y="1507401"/>
                  <a:pt x="3674145" y="1468952"/>
                  <a:pt x="3527635" y="1493520"/>
                </a:cubicBezTo>
                <a:cubicBezTo>
                  <a:pt x="3381125" y="1518088"/>
                  <a:pt x="3026587" y="1453849"/>
                  <a:pt x="2866204" y="1493520"/>
                </a:cubicBezTo>
                <a:cubicBezTo>
                  <a:pt x="2705821" y="1533191"/>
                  <a:pt x="2582091" y="1454392"/>
                  <a:pt x="2425249" y="1493520"/>
                </a:cubicBezTo>
                <a:cubicBezTo>
                  <a:pt x="2268407" y="1532648"/>
                  <a:pt x="2015181" y="1423993"/>
                  <a:pt x="1818937" y="1493520"/>
                </a:cubicBezTo>
                <a:cubicBezTo>
                  <a:pt x="1622693" y="1563047"/>
                  <a:pt x="1600939" y="1454913"/>
                  <a:pt x="1433102" y="1493520"/>
                </a:cubicBezTo>
                <a:cubicBezTo>
                  <a:pt x="1265265" y="1532127"/>
                  <a:pt x="1050495" y="1459891"/>
                  <a:pt x="881909" y="1493520"/>
                </a:cubicBezTo>
                <a:cubicBezTo>
                  <a:pt x="713323" y="1527149"/>
                  <a:pt x="320646" y="1416850"/>
                  <a:pt x="0" y="1493520"/>
                </a:cubicBezTo>
                <a:cubicBezTo>
                  <a:pt x="-47536" y="1321595"/>
                  <a:pt x="38594" y="1092214"/>
                  <a:pt x="0" y="980745"/>
                </a:cubicBezTo>
                <a:cubicBezTo>
                  <a:pt x="-38594" y="869277"/>
                  <a:pt x="25995" y="618061"/>
                  <a:pt x="0" y="512775"/>
                </a:cubicBezTo>
                <a:cubicBezTo>
                  <a:pt x="-25995" y="407489"/>
                  <a:pt x="42410" y="120535"/>
                  <a:pt x="0" y="0"/>
                </a:cubicBezTo>
                <a:close/>
              </a:path>
              <a:path w="5511930" h="1493520" stroke="0" extrusionOk="0">
                <a:moveTo>
                  <a:pt x="0" y="0"/>
                </a:moveTo>
                <a:cubicBezTo>
                  <a:pt x="199615" y="-4440"/>
                  <a:pt x="335262" y="2479"/>
                  <a:pt x="496074" y="0"/>
                </a:cubicBezTo>
                <a:cubicBezTo>
                  <a:pt x="656886" y="-2479"/>
                  <a:pt x="730055" y="29956"/>
                  <a:pt x="937028" y="0"/>
                </a:cubicBezTo>
                <a:cubicBezTo>
                  <a:pt x="1144001" y="-29956"/>
                  <a:pt x="1375353" y="28594"/>
                  <a:pt x="1543340" y="0"/>
                </a:cubicBezTo>
                <a:cubicBezTo>
                  <a:pt x="1711327" y="-28594"/>
                  <a:pt x="1881989" y="19962"/>
                  <a:pt x="2094533" y="0"/>
                </a:cubicBezTo>
                <a:cubicBezTo>
                  <a:pt x="2307077" y="-19962"/>
                  <a:pt x="2343052" y="27523"/>
                  <a:pt x="2480369" y="0"/>
                </a:cubicBezTo>
                <a:cubicBezTo>
                  <a:pt x="2617686" y="-27523"/>
                  <a:pt x="2681400" y="15633"/>
                  <a:pt x="2866204" y="0"/>
                </a:cubicBezTo>
                <a:cubicBezTo>
                  <a:pt x="3051008" y="-15633"/>
                  <a:pt x="3347971" y="1031"/>
                  <a:pt x="3527635" y="0"/>
                </a:cubicBezTo>
                <a:cubicBezTo>
                  <a:pt x="3707299" y="-1031"/>
                  <a:pt x="3768948" y="1810"/>
                  <a:pt x="3913470" y="0"/>
                </a:cubicBezTo>
                <a:cubicBezTo>
                  <a:pt x="4057992" y="-1810"/>
                  <a:pt x="4300998" y="11634"/>
                  <a:pt x="4409544" y="0"/>
                </a:cubicBezTo>
                <a:cubicBezTo>
                  <a:pt x="4518090" y="-11634"/>
                  <a:pt x="4717322" y="11793"/>
                  <a:pt x="4905618" y="0"/>
                </a:cubicBezTo>
                <a:cubicBezTo>
                  <a:pt x="5093914" y="-11793"/>
                  <a:pt x="5282894" y="44056"/>
                  <a:pt x="5511930" y="0"/>
                </a:cubicBezTo>
                <a:cubicBezTo>
                  <a:pt x="5562551" y="196869"/>
                  <a:pt x="5486600" y="384649"/>
                  <a:pt x="5511930" y="482905"/>
                </a:cubicBezTo>
                <a:cubicBezTo>
                  <a:pt x="5537260" y="581161"/>
                  <a:pt x="5458419" y="832765"/>
                  <a:pt x="5511930" y="980745"/>
                </a:cubicBezTo>
                <a:cubicBezTo>
                  <a:pt x="5565441" y="1128725"/>
                  <a:pt x="5511121" y="1271658"/>
                  <a:pt x="5511930" y="1493520"/>
                </a:cubicBezTo>
                <a:cubicBezTo>
                  <a:pt x="5263960" y="1551829"/>
                  <a:pt x="5170874" y="1415794"/>
                  <a:pt x="4850498" y="1493520"/>
                </a:cubicBezTo>
                <a:cubicBezTo>
                  <a:pt x="4530122" y="1571246"/>
                  <a:pt x="4512936" y="1489173"/>
                  <a:pt x="4409544" y="1493520"/>
                </a:cubicBezTo>
                <a:cubicBezTo>
                  <a:pt x="4306152" y="1497867"/>
                  <a:pt x="4056939" y="1467244"/>
                  <a:pt x="3913470" y="1493520"/>
                </a:cubicBezTo>
                <a:cubicBezTo>
                  <a:pt x="3770001" y="1519796"/>
                  <a:pt x="3467917" y="1441328"/>
                  <a:pt x="3252039" y="1493520"/>
                </a:cubicBezTo>
                <a:cubicBezTo>
                  <a:pt x="3036161" y="1545712"/>
                  <a:pt x="2806662" y="1491914"/>
                  <a:pt x="2645726" y="1493520"/>
                </a:cubicBezTo>
                <a:cubicBezTo>
                  <a:pt x="2484790" y="1495126"/>
                  <a:pt x="2279240" y="1486921"/>
                  <a:pt x="2094533" y="1493520"/>
                </a:cubicBezTo>
                <a:cubicBezTo>
                  <a:pt x="1909826" y="1500119"/>
                  <a:pt x="1680885" y="1425385"/>
                  <a:pt x="1488221" y="1493520"/>
                </a:cubicBezTo>
                <a:cubicBezTo>
                  <a:pt x="1295557" y="1561655"/>
                  <a:pt x="1168053" y="1456256"/>
                  <a:pt x="1047267" y="1493520"/>
                </a:cubicBezTo>
                <a:cubicBezTo>
                  <a:pt x="926481" y="1530784"/>
                  <a:pt x="265310" y="1373680"/>
                  <a:pt x="0" y="1493520"/>
                </a:cubicBezTo>
                <a:cubicBezTo>
                  <a:pt x="-23815" y="1371193"/>
                  <a:pt x="33258" y="1224120"/>
                  <a:pt x="0" y="980745"/>
                </a:cubicBezTo>
                <a:cubicBezTo>
                  <a:pt x="-33258" y="737370"/>
                  <a:pt x="15179" y="632315"/>
                  <a:pt x="0" y="527710"/>
                </a:cubicBezTo>
                <a:cubicBezTo>
                  <a:pt x="-15179" y="423105"/>
                  <a:pt x="6294" y="17586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 sd="33114011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7205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F986D1-8285-1ED7-6ED4-941F66A62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90" y="1366838"/>
            <a:ext cx="8648700" cy="10572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150E9B-740B-3FC4-898F-A8EF5BAD1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50" y="3429000"/>
            <a:ext cx="5448300" cy="952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C9834A-9BE4-D85F-DC9B-6E7CA72AF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40" y="4381500"/>
            <a:ext cx="113538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621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BAE15A-9DBB-C009-1B36-F1E7F1EE3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062" y="2867025"/>
            <a:ext cx="9667875" cy="1123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24399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660305-2E73-D7F9-5026-04AA3CFA7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905" y="1133762"/>
            <a:ext cx="9676190" cy="4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857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F6B225-E16D-18A3-8C13-48334D294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741" y="370134"/>
            <a:ext cx="2752979" cy="6117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60A89C-EEF8-F616-1553-8A4466F41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174" y="72624"/>
            <a:ext cx="3781425" cy="9429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354EEE-6840-7670-ACE9-B168EF77B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46158"/>
            <a:ext cx="647700" cy="6858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3408C53-941B-F198-DD39-8FB89575C9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995" y="1497647"/>
            <a:ext cx="5657850" cy="7334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0F52B0-F8D8-CFE0-177B-41E38E3A3E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995" y="2548572"/>
            <a:ext cx="6753225" cy="7143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A0E76D-1F98-968D-72BC-830204B7D5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274" y="3307427"/>
            <a:ext cx="7088793" cy="7143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C9E1FA-742D-C0AD-67FB-88BA2AD782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2292" y="4094797"/>
            <a:ext cx="1974472" cy="49587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6B609E7-120B-E7E6-11A6-36D7540194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0275" y="4726272"/>
            <a:ext cx="6810375" cy="8858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4A94482-E92C-E7F9-8EFB-46E18AFCA4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7949" y="5654322"/>
            <a:ext cx="5915025" cy="733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84787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D796EC-4160-90C1-CF3F-6DD9A78702C1}"/>
              </a:ext>
            </a:extLst>
          </p:cNvPr>
          <p:cNvSpPr txBox="1"/>
          <p:nvPr/>
        </p:nvSpPr>
        <p:spPr>
          <a:xfrm>
            <a:off x="763270" y="5670639"/>
            <a:ext cx="78177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hlinkClick r:id="rId3"/>
              </a:rPr>
              <a:t>links.mnogosdelal.ru/</a:t>
            </a:r>
            <a:r>
              <a:rPr lang="ru-RU" sz="4400" dirty="0" err="1">
                <a:hlinkClick r:id="rId3"/>
              </a:rPr>
              <a:t>iftb</a:t>
            </a:r>
            <a:endParaRPr lang="ru-RU" sz="4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3B77CA-F31F-CE03-962E-BA6EB6D6B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604" y="1015599"/>
            <a:ext cx="4655040" cy="46550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F6B225-E16D-18A3-8C13-48334D294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741" y="370134"/>
            <a:ext cx="2752979" cy="6117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60A89C-EEF8-F616-1553-8A4466F418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8174" y="72624"/>
            <a:ext cx="3781425" cy="9429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354EEE-6840-7670-ACE9-B168EF77BC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46158"/>
            <a:ext cx="647700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73550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5CC680-6CD5-4343-A799-89076994F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5" y="2881312"/>
            <a:ext cx="54292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823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93B0D5-8DB2-45D2-1572-12EB099226EB}"/>
              </a:ext>
            </a:extLst>
          </p:cNvPr>
          <p:cNvSpPr/>
          <p:nvPr/>
        </p:nvSpPr>
        <p:spPr>
          <a:xfrm>
            <a:off x="8705169" y="1982005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&lt;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Следствие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&gt;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05A34E-548B-CD1A-1348-F7AD908E6D32}"/>
              </a:ext>
            </a:extLst>
          </p:cNvPr>
          <p:cNvSpPr/>
          <p:nvPr/>
        </p:nvSpPr>
        <p:spPr>
          <a:xfrm>
            <a:off x="1114467" y="1982005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&lt;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Причина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&gt;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00EFEB-55ED-0BE5-9643-C87179479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07" y="928197"/>
            <a:ext cx="1357484" cy="6979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BDA32B-290A-B8D4-FCFA-596922AB7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550" y="3690869"/>
            <a:ext cx="751601" cy="3527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DF24FA0-EF67-273C-FDF1-6C3706412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095" y="994911"/>
            <a:ext cx="2822340" cy="782279"/>
          </a:xfrm>
          <a:prstGeom prst="rect">
            <a:avLst/>
          </a:prstGeom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F81F06A-BE95-C0D8-A0F7-CDBA2D7EA5EC}"/>
              </a:ext>
            </a:extLst>
          </p:cNvPr>
          <p:cNvSpPr/>
          <p:nvPr/>
        </p:nvSpPr>
        <p:spPr>
          <a:xfrm>
            <a:off x="3970793" y="1833830"/>
            <a:ext cx="4250414" cy="1653473"/>
          </a:xfrm>
          <a:prstGeom prst="rightArrow">
            <a:avLst>
              <a:gd name="adj1" fmla="val 73374"/>
              <a:gd name="adj2" fmla="val 4233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&lt;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Условие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&gt;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C4530BB-ABE7-5F49-5DAD-BC7F3429BDA3}"/>
              </a:ext>
            </a:extLst>
          </p:cNvPr>
          <p:cNvCxnSpPr>
            <a:stCxn id="11" idx="2"/>
            <a:endCxn id="7" idx="0"/>
          </p:cNvCxnSpPr>
          <p:nvPr/>
        </p:nvCxnSpPr>
        <p:spPr>
          <a:xfrm>
            <a:off x="2300649" y="1626113"/>
            <a:ext cx="0" cy="35589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DF8839A2-623C-8DC2-2082-8512357AA2DB}"/>
              </a:ext>
            </a:extLst>
          </p:cNvPr>
          <p:cNvCxnSpPr>
            <a:stCxn id="7" idx="2"/>
            <a:endCxn id="13" idx="1"/>
          </p:cNvCxnSpPr>
          <p:nvPr/>
        </p:nvCxnSpPr>
        <p:spPr>
          <a:xfrm rot="16200000" flipH="1">
            <a:off x="5644030" y="-4255"/>
            <a:ext cx="528138" cy="7214901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56ABC42-95AC-99C0-FC50-532BD34CB4DF}"/>
              </a:ext>
            </a:extLst>
          </p:cNvPr>
          <p:cNvCxnSpPr>
            <a:cxnSpLocks/>
            <a:stCxn id="13" idx="0"/>
            <a:endCxn id="6" idx="2"/>
          </p:cNvCxnSpPr>
          <p:nvPr/>
        </p:nvCxnSpPr>
        <p:spPr>
          <a:xfrm flipV="1">
            <a:off x="9891351" y="3339127"/>
            <a:ext cx="0" cy="35174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3A37CD2B-F3DB-CAC8-1878-A61B984D82E3}"/>
              </a:ext>
            </a:extLst>
          </p:cNvPr>
          <p:cNvCxnSpPr>
            <a:cxnSpLocks/>
            <a:stCxn id="6" idx="0"/>
            <a:endCxn id="15" idx="3"/>
          </p:cNvCxnSpPr>
          <p:nvPr/>
        </p:nvCxnSpPr>
        <p:spPr>
          <a:xfrm rot="16200000" flipV="1">
            <a:off x="8365416" y="456070"/>
            <a:ext cx="595954" cy="2455916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D9DC3F44-BF15-EB09-318C-0ACFFAEABD48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6024265" y="1777190"/>
            <a:ext cx="0" cy="30449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652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93B0D5-8DB2-45D2-1572-12EB099226EB}"/>
              </a:ext>
            </a:extLst>
          </p:cNvPr>
          <p:cNvSpPr/>
          <p:nvPr/>
        </p:nvSpPr>
        <p:spPr>
          <a:xfrm>
            <a:off x="8705169" y="1982005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Мой вес начинает снижаться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05A34E-548B-CD1A-1348-F7AD908E6D32}"/>
              </a:ext>
            </a:extLst>
          </p:cNvPr>
          <p:cNvSpPr/>
          <p:nvPr/>
        </p:nvSpPr>
        <p:spPr>
          <a:xfrm>
            <a:off x="1114467" y="1982005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Я каждый день делаю зарядку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00EFEB-55ED-0BE5-9643-C87179479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07" y="928197"/>
            <a:ext cx="1357484" cy="6979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BDA32B-290A-B8D4-FCFA-596922AB7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550" y="3690869"/>
            <a:ext cx="751601" cy="3527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DF24FA0-EF67-273C-FDF1-6C3706412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095" y="994911"/>
            <a:ext cx="2822340" cy="782279"/>
          </a:xfrm>
          <a:prstGeom prst="rect">
            <a:avLst/>
          </a:prstGeom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F81F06A-BE95-C0D8-A0F7-CDBA2D7EA5EC}"/>
              </a:ext>
            </a:extLst>
          </p:cNvPr>
          <p:cNvSpPr/>
          <p:nvPr/>
        </p:nvSpPr>
        <p:spPr>
          <a:xfrm>
            <a:off x="3970793" y="1833830"/>
            <a:ext cx="4250414" cy="1653473"/>
          </a:xfrm>
          <a:prstGeom prst="rightArrow">
            <a:avLst>
              <a:gd name="adj1" fmla="val 73374"/>
              <a:gd name="adj2" fmla="val 4233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&lt;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Условие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&gt;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C4530BB-ABE7-5F49-5DAD-BC7F3429BDA3}"/>
              </a:ext>
            </a:extLst>
          </p:cNvPr>
          <p:cNvCxnSpPr>
            <a:stCxn id="11" idx="2"/>
            <a:endCxn id="7" idx="0"/>
          </p:cNvCxnSpPr>
          <p:nvPr/>
        </p:nvCxnSpPr>
        <p:spPr>
          <a:xfrm>
            <a:off x="2300649" y="1626113"/>
            <a:ext cx="0" cy="35589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DF8839A2-623C-8DC2-2082-8512357AA2DB}"/>
              </a:ext>
            </a:extLst>
          </p:cNvPr>
          <p:cNvCxnSpPr>
            <a:stCxn id="7" idx="2"/>
            <a:endCxn id="13" idx="1"/>
          </p:cNvCxnSpPr>
          <p:nvPr/>
        </p:nvCxnSpPr>
        <p:spPr>
          <a:xfrm rot="16200000" flipH="1">
            <a:off x="5644030" y="-4255"/>
            <a:ext cx="528138" cy="7214901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56ABC42-95AC-99C0-FC50-532BD34CB4DF}"/>
              </a:ext>
            </a:extLst>
          </p:cNvPr>
          <p:cNvCxnSpPr>
            <a:cxnSpLocks/>
            <a:stCxn id="13" idx="0"/>
            <a:endCxn id="6" idx="2"/>
          </p:cNvCxnSpPr>
          <p:nvPr/>
        </p:nvCxnSpPr>
        <p:spPr>
          <a:xfrm flipV="1">
            <a:off x="9891351" y="3339127"/>
            <a:ext cx="0" cy="35174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3A37CD2B-F3DB-CAC8-1878-A61B984D82E3}"/>
              </a:ext>
            </a:extLst>
          </p:cNvPr>
          <p:cNvCxnSpPr>
            <a:cxnSpLocks/>
            <a:stCxn id="6" idx="0"/>
            <a:endCxn id="15" idx="3"/>
          </p:cNvCxnSpPr>
          <p:nvPr/>
        </p:nvCxnSpPr>
        <p:spPr>
          <a:xfrm rot="16200000" flipV="1">
            <a:off x="8365416" y="456070"/>
            <a:ext cx="595954" cy="2455916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D9DC3F44-BF15-EB09-318C-0ACFFAEABD48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6024265" y="1777190"/>
            <a:ext cx="0" cy="30449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0512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93B0D5-8DB2-45D2-1572-12EB099226EB}"/>
              </a:ext>
            </a:extLst>
          </p:cNvPr>
          <p:cNvSpPr/>
          <p:nvPr/>
        </p:nvSpPr>
        <p:spPr>
          <a:xfrm>
            <a:off x="8705169" y="1982005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Мой вес начинает снижаться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05A34E-548B-CD1A-1348-F7AD908E6D32}"/>
              </a:ext>
            </a:extLst>
          </p:cNvPr>
          <p:cNvSpPr/>
          <p:nvPr/>
        </p:nvSpPr>
        <p:spPr>
          <a:xfrm>
            <a:off x="1114467" y="1982005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Я каждый день делаю зарядку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00EFEB-55ED-0BE5-9643-C87179479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07" y="928197"/>
            <a:ext cx="1357484" cy="6979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BDA32B-290A-B8D4-FCFA-596922AB7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550" y="3690869"/>
            <a:ext cx="751601" cy="3527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DF24FA0-EF67-273C-FDF1-6C3706412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095" y="994911"/>
            <a:ext cx="2822340" cy="782279"/>
          </a:xfrm>
          <a:prstGeom prst="rect">
            <a:avLst/>
          </a:prstGeom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F81F06A-BE95-C0D8-A0F7-CDBA2D7EA5EC}"/>
              </a:ext>
            </a:extLst>
          </p:cNvPr>
          <p:cNvSpPr/>
          <p:nvPr/>
        </p:nvSpPr>
        <p:spPr>
          <a:xfrm>
            <a:off x="3970793" y="1833830"/>
            <a:ext cx="4250414" cy="1653473"/>
          </a:xfrm>
          <a:prstGeom prst="rightArrow">
            <a:avLst>
              <a:gd name="adj1" fmla="val 73374"/>
              <a:gd name="adj2" fmla="val 4233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Выполнение зарядки снижает вес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C4530BB-ABE7-5F49-5DAD-BC7F3429BDA3}"/>
              </a:ext>
            </a:extLst>
          </p:cNvPr>
          <p:cNvCxnSpPr>
            <a:stCxn id="11" idx="2"/>
            <a:endCxn id="7" idx="0"/>
          </p:cNvCxnSpPr>
          <p:nvPr/>
        </p:nvCxnSpPr>
        <p:spPr>
          <a:xfrm>
            <a:off x="2300649" y="1626113"/>
            <a:ext cx="0" cy="35589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DF8839A2-623C-8DC2-2082-8512357AA2DB}"/>
              </a:ext>
            </a:extLst>
          </p:cNvPr>
          <p:cNvCxnSpPr>
            <a:stCxn id="7" idx="2"/>
            <a:endCxn id="13" idx="1"/>
          </p:cNvCxnSpPr>
          <p:nvPr/>
        </p:nvCxnSpPr>
        <p:spPr>
          <a:xfrm rot="16200000" flipH="1">
            <a:off x="5644030" y="-4255"/>
            <a:ext cx="528138" cy="7214901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56ABC42-95AC-99C0-FC50-532BD34CB4DF}"/>
              </a:ext>
            </a:extLst>
          </p:cNvPr>
          <p:cNvCxnSpPr>
            <a:cxnSpLocks/>
            <a:stCxn id="13" idx="0"/>
            <a:endCxn id="6" idx="2"/>
          </p:cNvCxnSpPr>
          <p:nvPr/>
        </p:nvCxnSpPr>
        <p:spPr>
          <a:xfrm flipV="1">
            <a:off x="9891351" y="3339127"/>
            <a:ext cx="0" cy="35174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3A37CD2B-F3DB-CAC8-1878-A61B984D82E3}"/>
              </a:ext>
            </a:extLst>
          </p:cNvPr>
          <p:cNvCxnSpPr>
            <a:cxnSpLocks/>
            <a:stCxn id="6" idx="0"/>
            <a:endCxn id="15" idx="3"/>
          </p:cNvCxnSpPr>
          <p:nvPr/>
        </p:nvCxnSpPr>
        <p:spPr>
          <a:xfrm rot="16200000" flipV="1">
            <a:off x="8365416" y="456070"/>
            <a:ext cx="595954" cy="2455916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D9DC3F44-BF15-EB09-318C-0ACFFAEABD48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6024265" y="1777190"/>
            <a:ext cx="0" cy="30449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0998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93B0D5-8DB2-45D2-1572-12EB099226EB}"/>
              </a:ext>
            </a:extLst>
          </p:cNvPr>
          <p:cNvSpPr/>
          <p:nvPr/>
        </p:nvSpPr>
        <p:spPr>
          <a:xfrm>
            <a:off x="8705169" y="1982005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Мой вес начинает снижаться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05A34E-548B-CD1A-1348-F7AD908E6D32}"/>
              </a:ext>
            </a:extLst>
          </p:cNvPr>
          <p:cNvSpPr/>
          <p:nvPr/>
        </p:nvSpPr>
        <p:spPr>
          <a:xfrm>
            <a:off x="1114467" y="1982005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Я каждый день делаю зарядку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00EFEB-55ED-0BE5-9643-C87179479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07" y="928197"/>
            <a:ext cx="1357484" cy="6979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BDA32B-290A-B8D4-FCFA-596922AB7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550" y="3690869"/>
            <a:ext cx="751601" cy="3527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DF24FA0-EF67-273C-FDF1-6C3706412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095" y="994911"/>
            <a:ext cx="2822340" cy="782279"/>
          </a:xfrm>
          <a:prstGeom prst="rect">
            <a:avLst/>
          </a:prstGeom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F81F06A-BE95-C0D8-A0F7-CDBA2D7EA5EC}"/>
              </a:ext>
            </a:extLst>
          </p:cNvPr>
          <p:cNvSpPr/>
          <p:nvPr/>
        </p:nvSpPr>
        <p:spPr>
          <a:xfrm>
            <a:off x="3970793" y="1833830"/>
            <a:ext cx="4250414" cy="1653473"/>
          </a:xfrm>
          <a:prstGeom prst="rightArrow">
            <a:avLst>
              <a:gd name="adj1" fmla="val 73374"/>
              <a:gd name="adj2" fmla="val 4233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Выполнение зарядки снижает вес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C4530BB-ABE7-5F49-5DAD-BC7F3429BDA3}"/>
              </a:ext>
            </a:extLst>
          </p:cNvPr>
          <p:cNvCxnSpPr>
            <a:stCxn id="11" idx="2"/>
            <a:endCxn id="7" idx="0"/>
          </p:cNvCxnSpPr>
          <p:nvPr/>
        </p:nvCxnSpPr>
        <p:spPr>
          <a:xfrm>
            <a:off x="2300649" y="1626113"/>
            <a:ext cx="0" cy="35589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DF8839A2-623C-8DC2-2082-8512357AA2DB}"/>
              </a:ext>
            </a:extLst>
          </p:cNvPr>
          <p:cNvCxnSpPr>
            <a:stCxn id="7" idx="2"/>
            <a:endCxn id="13" idx="1"/>
          </p:cNvCxnSpPr>
          <p:nvPr/>
        </p:nvCxnSpPr>
        <p:spPr>
          <a:xfrm rot="16200000" flipH="1">
            <a:off x="5644030" y="-4255"/>
            <a:ext cx="528138" cy="7214901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56ABC42-95AC-99C0-FC50-532BD34CB4DF}"/>
              </a:ext>
            </a:extLst>
          </p:cNvPr>
          <p:cNvCxnSpPr>
            <a:cxnSpLocks/>
            <a:stCxn id="13" idx="0"/>
            <a:endCxn id="6" idx="2"/>
          </p:cNvCxnSpPr>
          <p:nvPr/>
        </p:nvCxnSpPr>
        <p:spPr>
          <a:xfrm flipV="1">
            <a:off x="9891351" y="3339127"/>
            <a:ext cx="0" cy="35174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3A37CD2B-F3DB-CAC8-1878-A61B984D82E3}"/>
              </a:ext>
            </a:extLst>
          </p:cNvPr>
          <p:cNvCxnSpPr>
            <a:cxnSpLocks/>
            <a:stCxn id="6" idx="0"/>
            <a:endCxn id="15" idx="3"/>
          </p:cNvCxnSpPr>
          <p:nvPr/>
        </p:nvCxnSpPr>
        <p:spPr>
          <a:xfrm rot="16200000" flipV="1">
            <a:off x="8365416" y="456070"/>
            <a:ext cx="595954" cy="2455916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D9DC3F44-BF15-EB09-318C-0ACFFAEABD48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6024265" y="1777190"/>
            <a:ext cx="0" cy="30449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99A598-2592-3CFD-BC5C-88BC5E40B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265" y="60404"/>
            <a:ext cx="53625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2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2C9FFC1-4783-47DB-8F35-DB59CD803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3" r="14233" b="-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C46976-C847-4A00-B7A4-B8A83BC47158}"/>
              </a:ext>
            </a:extLst>
          </p:cNvPr>
          <p:cNvSpPr txBox="1"/>
          <p:nvPr/>
        </p:nvSpPr>
        <p:spPr>
          <a:xfrm>
            <a:off x="6094476" y="992065"/>
            <a:ext cx="5534023" cy="50515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/>
              <a:t>Целью</a:t>
            </a:r>
            <a:r>
              <a:rPr lang="en-US" sz="4400" dirty="0"/>
              <a:t> </a:t>
            </a:r>
            <a:r>
              <a:rPr lang="en-US" sz="4400" dirty="0" err="1"/>
              <a:t>обучения</a:t>
            </a:r>
            <a:r>
              <a:rPr lang="en-US" sz="4400" dirty="0"/>
              <a:t> </a:t>
            </a:r>
            <a:r>
              <a:rPr lang="en-US" sz="4400" dirty="0" err="1"/>
              <a:t>является</a:t>
            </a:r>
            <a:endParaRPr lang="ru-RU" sz="4400" dirty="0"/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/>
              <a:t>не</a:t>
            </a:r>
            <a:r>
              <a:rPr lang="en-US" sz="4400" dirty="0"/>
              <a:t> </a:t>
            </a:r>
            <a:r>
              <a:rPr lang="en-US" sz="4400" dirty="0" err="1"/>
              <a:t>получение</a:t>
            </a:r>
            <a:r>
              <a:rPr lang="en-US" sz="4400" dirty="0"/>
              <a:t> </a:t>
            </a:r>
            <a:r>
              <a:rPr lang="en-US" sz="4400" dirty="0" err="1"/>
              <a:t>знаний</a:t>
            </a:r>
            <a:r>
              <a:rPr lang="en-US" sz="4400" dirty="0"/>
              <a:t>,</a:t>
            </a:r>
            <a:endParaRPr lang="ru-RU" sz="4400" dirty="0"/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/>
              <a:t>а </a:t>
            </a:r>
            <a:r>
              <a:rPr lang="en-US" sz="4400" b="1" dirty="0" err="1"/>
              <a:t>умение</a:t>
            </a:r>
            <a:r>
              <a:rPr lang="en-US" sz="4400" b="1" dirty="0"/>
              <a:t> </a:t>
            </a:r>
            <a:r>
              <a:rPr lang="en-US" sz="4400" b="1" dirty="0" err="1"/>
              <a:t>действовать</a:t>
            </a:r>
            <a:r>
              <a:rPr lang="en-US" sz="4400" dirty="0"/>
              <a:t> </a:t>
            </a:r>
            <a:r>
              <a:rPr lang="en-US" sz="4400" dirty="0" err="1"/>
              <a:t>со</a:t>
            </a:r>
            <a:r>
              <a:rPr lang="en-US" sz="4400" dirty="0"/>
              <a:t> </a:t>
            </a:r>
            <a:r>
              <a:rPr lang="en-US" sz="4400" b="1" dirty="0" err="1"/>
              <a:t>знанием</a:t>
            </a:r>
            <a:r>
              <a:rPr lang="en-US" sz="4400" b="1" dirty="0"/>
              <a:t> </a:t>
            </a:r>
            <a:r>
              <a:rPr lang="en-US" sz="4400" b="1" dirty="0" err="1"/>
              <a:t>дела</a:t>
            </a:r>
            <a:r>
              <a:rPr lang="ru-RU" sz="4400" b="1" dirty="0"/>
              <a:t>.</a:t>
            </a:r>
            <a:endParaRPr lang="en-US" sz="4400" b="1" dirty="0"/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ru-RU" sz="2400" dirty="0"/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/>
              <a:t>П.Я. </a:t>
            </a:r>
            <a:r>
              <a:rPr lang="en-US" sz="2400" dirty="0" err="1"/>
              <a:t>Гальперин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5569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93B0D5-8DB2-45D2-1572-12EB099226EB}"/>
              </a:ext>
            </a:extLst>
          </p:cNvPr>
          <p:cNvSpPr/>
          <p:nvPr/>
        </p:nvSpPr>
        <p:spPr>
          <a:xfrm>
            <a:off x="8705169" y="1982005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Мой вес начинает снижаться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05A34E-548B-CD1A-1348-F7AD908E6D32}"/>
              </a:ext>
            </a:extLst>
          </p:cNvPr>
          <p:cNvSpPr/>
          <p:nvPr/>
        </p:nvSpPr>
        <p:spPr>
          <a:xfrm>
            <a:off x="1114467" y="1982005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Я каждый день делаю зарядку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00EFEB-55ED-0BE5-9643-C87179479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07" y="928197"/>
            <a:ext cx="1357484" cy="6979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BDA32B-290A-B8D4-FCFA-596922AB7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550" y="3690869"/>
            <a:ext cx="751601" cy="3527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DF24FA0-EF67-273C-FDF1-6C3706412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095" y="994911"/>
            <a:ext cx="2822340" cy="782279"/>
          </a:xfrm>
          <a:prstGeom prst="rect">
            <a:avLst/>
          </a:prstGeom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F81F06A-BE95-C0D8-A0F7-CDBA2D7EA5EC}"/>
              </a:ext>
            </a:extLst>
          </p:cNvPr>
          <p:cNvSpPr/>
          <p:nvPr/>
        </p:nvSpPr>
        <p:spPr>
          <a:xfrm>
            <a:off x="3970793" y="1833830"/>
            <a:ext cx="4250414" cy="1653473"/>
          </a:xfrm>
          <a:prstGeom prst="rightArrow">
            <a:avLst>
              <a:gd name="adj1" fmla="val 73374"/>
              <a:gd name="adj2" fmla="val 4233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Выполнение зарядки снижает вес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C4530BB-ABE7-5F49-5DAD-BC7F3429BDA3}"/>
              </a:ext>
            </a:extLst>
          </p:cNvPr>
          <p:cNvCxnSpPr>
            <a:stCxn id="11" idx="2"/>
            <a:endCxn id="7" idx="0"/>
          </p:cNvCxnSpPr>
          <p:nvPr/>
        </p:nvCxnSpPr>
        <p:spPr>
          <a:xfrm>
            <a:off x="2300649" y="1626113"/>
            <a:ext cx="0" cy="35589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DF8839A2-623C-8DC2-2082-8512357AA2DB}"/>
              </a:ext>
            </a:extLst>
          </p:cNvPr>
          <p:cNvCxnSpPr>
            <a:stCxn id="7" idx="2"/>
            <a:endCxn id="13" idx="1"/>
          </p:cNvCxnSpPr>
          <p:nvPr/>
        </p:nvCxnSpPr>
        <p:spPr>
          <a:xfrm rot="16200000" flipH="1">
            <a:off x="5644030" y="-4255"/>
            <a:ext cx="528138" cy="7214901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56ABC42-95AC-99C0-FC50-532BD34CB4DF}"/>
              </a:ext>
            </a:extLst>
          </p:cNvPr>
          <p:cNvCxnSpPr>
            <a:cxnSpLocks/>
            <a:stCxn id="13" idx="0"/>
            <a:endCxn id="6" idx="2"/>
          </p:cNvCxnSpPr>
          <p:nvPr/>
        </p:nvCxnSpPr>
        <p:spPr>
          <a:xfrm flipV="1">
            <a:off x="9891351" y="3339127"/>
            <a:ext cx="0" cy="35174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3A37CD2B-F3DB-CAC8-1878-A61B984D82E3}"/>
              </a:ext>
            </a:extLst>
          </p:cNvPr>
          <p:cNvCxnSpPr>
            <a:cxnSpLocks/>
            <a:stCxn id="6" idx="0"/>
            <a:endCxn id="15" idx="3"/>
          </p:cNvCxnSpPr>
          <p:nvPr/>
        </p:nvCxnSpPr>
        <p:spPr>
          <a:xfrm rot="16200000" flipV="1">
            <a:off x="8365416" y="456070"/>
            <a:ext cx="595954" cy="2455916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D9DC3F44-BF15-EB09-318C-0ACFFAEABD48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6024265" y="1777190"/>
            <a:ext cx="0" cy="30449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66749F-B50D-AEBF-EB0D-C7E3D08E6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07" y="4616329"/>
            <a:ext cx="7505700" cy="7905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99A598-2592-3CFD-BC5C-88BC5E40B2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265" y="60404"/>
            <a:ext cx="5362575" cy="10382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DB2A36-D5DC-00A6-9D70-97C1CB1737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90" y="4073351"/>
            <a:ext cx="61531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514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93B0D5-8DB2-45D2-1572-12EB099226EB}"/>
              </a:ext>
            </a:extLst>
          </p:cNvPr>
          <p:cNvSpPr/>
          <p:nvPr/>
        </p:nvSpPr>
        <p:spPr>
          <a:xfrm>
            <a:off x="8705169" y="1982005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Мой вес начинает снижаться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05A34E-548B-CD1A-1348-F7AD908E6D32}"/>
              </a:ext>
            </a:extLst>
          </p:cNvPr>
          <p:cNvSpPr/>
          <p:nvPr/>
        </p:nvSpPr>
        <p:spPr>
          <a:xfrm>
            <a:off x="1114467" y="1982005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Я каждый день делаю зарядку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00EFEB-55ED-0BE5-9643-C87179479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07" y="928197"/>
            <a:ext cx="1357484" cy="6979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BDA32B-290A-B8D4-FCFA-596922AB7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550" y="3690869"/>
            <a:ext cx="751601" cy="3527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DF24FA0-EF67-273C-FDF1-6C3706412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095" y="994911"/>
            <a:ext cx="2822340" cy="782279"/>
          </a:xfrm>
          <a:prstGeom prst="rect">
            <a:avLst/>
          </a:prstGeom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F81F06A-BE95-C0D8-A0F7-CDBA2D7EA5EC}"/>
              </a:ext>
            </a:extLst>
          </p:cNvPr>
          <p:cNvSpPr/>
          <p:nvPr/>
        </p:nvSpPr>
        <p:spPr>
          <a:xfrm>
            <a:off x="3970793" y="1833830"/>
            <a:ext cx="4250414" cy="1653473"/>
          </a:xfrm>
          <a:prstGeom prst="rightArrow">
            <a:avLst>
              <a:gd name="adj1" fmla="val 73374"/>
              <a:gd name="adj2" fmla="val 4233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Segoe Print" panose="02000600000000000000" pitchFamily="2" charset="0"/>
              </a:rPr>
              <a:t>Физическая активность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снижает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Segoe Print" panose="02000600000000000000" pitchFamily="2" charset="0"/>
              </a:rPr>
              <a:t>уровень подкожного жира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C4530BB-ABE7-5F49-5DAD-BC7F3429BDA3}"/>
              </a:ext>
            </a:extLst>
          </p:cNvPr>
          <p:cNvCxnSpPr>
            <a:stCxn id="11" idx="2"/>
            <a:endCxn id="7" idx="0"/>
          </p:cNvCxnSpPr>
          <p:nvPr/>
        </p:nvCxnSpPr>
        <p:spPr>
          <a:xfrm>
            <a:off x="2300649" y="1626113"/>
            <a:ext cx="0" cy="35589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DF8839A2-623C-8DC2-2082-8512357AA2DB}"/>
              </a:ext>
            </a:extLst>
          </p:cNvPr>
          <p:cNvCxnSpPr>
            <a:stCxn id="7" idx="2"/>
            <a:endCxn id="13" idx="1"/>
          </p:cNvCxnSpPr>
          <p:nvPr/>
        </p:nvCxnSpPr>
        <p:spPr>
          <a:xfrm rot="16200000" flipH="1">
            <a:off x="5644030" y="-4255"/>
            <a:ext cx="528138" cy="7214901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56ABC42-95AC-99C0-FC50-532BD34CB4DF}"/>
              </a:ext>
            </a:extLst>
          </p:cNvPr>
          <p:cNvCxnSpPr>
            <a:cxnSpLocks/>
            <a:stCxn id="13" idx="0"/>
            <a:endCxn id="6" idx="2"/>
          </p:cNvCxnSpPr>
          <p:nvPr/>
        </p:nvCxnSpPr>
        <p:spPr>
          <a:xfrm flipV="1">
            <a:off x="9891351" y="3339127"/>
            <a:ext cx="0" cy="35174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3A37CD2B-F3DB-CAC8-1878-A61B984D82E3}"/>
              </a:ext>
            </a:extLst>
          </p:cNvPr>
          <p:cNvCxnSpPr>
            <a:cxnSpLocks/>
            <a:stCxn id="6" idx="0"/>
            <a:endCxn id="15" idx="3"/>
          </p:cNvCxnSpPr>
          <p:nvPr/>
        </p:nvCxnSpPr>
        <p:spPr>
          <a:xfrm rot="16200000" flipV="1">
            <a:off x="8365416" y="456070"/>
            <a:ext cx="595954" cy="2455916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D9DC3F44-BF15-EB09-318C-0ACFFAEABD48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6024265" y="1777190"/>
            <a:ext cx="0" cy="30449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66749F-B50D-AEBF-EB0D-C7E3D08E6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07" y="4616329"/>
            <a:ext cx="7505700" cy="7905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99A598-2592-3CFD-BC5C-88BC5E40B2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265" y="60404"/>
            <a:ext cx="5362575" cy="10382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DB2A36-D5DC-00A6-9D70-97C1CB1737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90" y="4073351"/>
            <a:ext cx="61531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925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93B0D5-8DB2-45D2-1572-12EB099226EB}"/>
              </a:ext>
            </a:extLst>
          </p:cNvPr>
          <p:cNvSpPr/>
          <p:nvPr/>
        </p:nvSpPr>
        <p:spPr>
          <a:xfrm>
            <a:off x="8705169" y="1982005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Мой вес начинает снижаться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05A34E-548B-CD1A-1348-F7AD908E6D32}"/>
              </a:ext>
            </a:extLst>
          </p:cNvPr>
          <p:cNvSpPr/>
          <p:nvPr/>
        </p:nvSpPr>
        <p:spPr>
          <a:xfrm>
            <a:off x="1114467" y="1982005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Я каждый день делаю зарядку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00EFEB-55ED-0BE5-9643-C87179479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07" y="928197"/>
            <a:ext cx="1357484" cy="6979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BDA32B-290A-B8D4-FCFA-596922AB7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550" y="3690869"/>
            <a:ext cx="751601" cy="3527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DF24FA0-EF67-273C-FDF1-6C3706412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095" y="994911"/>
            <a:ext cx="2822340" cy="782279"/>
          </a:xfrm>
          <a:prstGeom prst="rect">
            <a:avLst/>
          </a:prstGeom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F81F06A-BE95-C0D8-A0F7-CDBA2D7EA5EC}"/>
              </a:ext>
            </a:extLst>
          </p:cNvPr>
          <p:cNvSpPr/>
          <p:nvPr/>
        </p:nvSpPr>
        <p:spPr>
          <a:xfrm>
            <a:off x="3970793" y="1833830"/>
            <a:ext cx="4250414" cy="1653473"/>
          </a:xfrm>
          <a:prstGeom prst="rightArrow">
            <a:avLst>
              <a:gd name="adj1" fmla="val 73374"/>
              <a:gd name="adj2" fmla="val 4233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Зарядка раскрывает </a:t>
            </a: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highlight>
                  <a:srgbClr val="00FF00"/>
                </a:highlight>
                <a:latin typeface="Segoe Print" panose="02000600000000000000" pitchFamily="2" charset="0"/>
              </a:rPr>
              <a:t>чакры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 из которых выходит </a:t>
            </a: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highlight>
                  <a:srgbClr val="00FF00"/>
                </a:highlight>
                <a:latin typeface="Segoe Print" panose="02000600000000000000" pitchFamily="2" charset="0"/>
              </a:rPr>
              <a:t>вредная энергия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 вместе с вредным жиром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C4530BB-ABE7-5F49-5DAD-BC7F3429BDA3}"/>
              </a:ext>
            </a:extLst>
          </p:cNvPr>
          <p:cNvCxnSpPr>
            <a:stCxn id="11" idx="2"/>
            <a:endCxn id="7" idx="0"/>
          </p:cNvCxnSpPr>
          <p:nvPr/>
        </p:nvCxnSpPr>
        <p:spPr>
          <a:xfrm>
            <a:off x="2300649" y="1626113"/>
            <a:ext cx="0" cy="35589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DF8839A2-623C-8DC2-2082-8512357AA2DB}"/>
              </a:ext>
            </a:extLst>
          </p:cNvPr>
          <p:cNvCxnSpPr>
            <a:stCxn id="7" idx="2"/>
            <a:endCxn id="13" idx="1"/>
          </p:cNvCxnSpPr>
          <p:nvPr/>
        </p:nvCxnSpPr>
        <p:spPr>
          <a:xfrm rot="16200000" flipH="1">
            <a:off x="5644030" y="-4255"/>
            <a:ext cx="528138" cy="7214901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56ABC42-95AC-99C0-FC50-532BD34CB4DF}"/>
              </a:ext>
            </a:extLst>
          </p:cNvPr>
          <p:cNvCxnSpPr>
            <a:cxnSpLocks/>
            <a:stCxn id="13" idx="0"/>
            <a:endCxn id="6" idx="2"/>
          </p:cNvCxnSpPr>
          <p:nvPr/>
        </p:nvCxnSpPr>
        <p:spPr>
          <a:xfrm flipV="1">
            <a:off x="9891351" y="3339127"/>
            <a:ext cx="0" cy="35174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3A37CD2B-F3DB-CAC8-1878-A61B984D82E3}"/>
              </a:ext>
            </a:extLst>
          </p:cNvPr>
          <p:cNvCxnSpPr>
            <a:cxnSpLocks/>
            <a:stCxn id="6" idx="0"/>
            <a:endCxn id="15" idx="3"/>
          </p:cNvCxnSpPr>
          <p:nvPr/>
        </p:nvCxnSpPr>
        <p:spPr>
          <a:xfrm rot="16200000" flipV="1">
            <a:off x="8365416" y="456070"/>
            <a:ext cx="595954" cy="2455916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D9DC3F44-BF15-EB09-318C-0ACFFAEABD48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6024265" y="1777190"/>
            <a:ext cx="0" cy="30449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66749F-B50D-AEBF-EB0D-C7E3D08E6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07" y="4616329"/>
            <a:ext cx="7505700" cy="7905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8B1990-8C42-6869-9309-B86B862B3A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265" y="60404"/>
            <a:ext cx="5362575" cy="10382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7CA4E3-18AC-BACA-953E-8183A46F58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90" y="4073351"/>
            <a:ext cx="61531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332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93B0D5-8DB2-45D2-1572-12EB099226EB}"/>
              </a:ext>
            </a:extLst>
          </p:cNvPr>
          <p:cNvSpPr/>
          <p:nvPr/>
        </p:nvSpPr>
        <p:spPr>
          <a:xfrm>
            <a:off x="8705169" y="1982005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Мой вес начинает снижаться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05A34E-548B-CD1A-1348-F7AD908E6D32}"/>
              </a:ext>
            </a:extLst>
          </p:cNvPr>
          <p:cNvSpPr/>
          <p:nvPr/>
        </p:nvSpPr>
        <p:spPr>
          <a:xfrm>
            <a:off x="1114467" y="1982005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Я каждый день делаю зарядку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00EFEB-55ED-0BE5-9643-C87179479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07" y="928197"/>
            <a:ext cx="1357484" cy="6979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BDA32B-290A-B8D4-FCFA-596922AB7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550" y="3690869"/>
            <a:ext cx="751601" cy="3527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DF24FA0-EF67-273C-FDF1-6C3706412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095" y="994911"/>
            <a:ext cx="2822340" cy="782279"/>
          </a:xfrm>
          <a:prstGeom prst="rect">
            <a:avLst/>
          </a:prstGeom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F81F06A-BE95-C0D8-A0F7-CDBA2D7EA5EC}"/>
              </a:ext>
            </a:extLst>
          </p:cNvPr>
          <p:cNvSpPr/>
          <p:nvPr/>
        </p:nvSpPr>
        <p:spPr>
          <a:xfrm>
            <a:off x="3970793" y="1833830"/>
            <a:ext cx="4250414" cy="1653473"/>
          </a:xfrm>
          <a:prstGeom prst="rightArrow">
            <a:avLst>
              <a:gd name="adj1" fmla="val 73374"/>
              <a:gd name="adj2" fmla="val 4233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Зарядка раскрывает </a:t>
            </a: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highlight>
                  <a:srgbClr val="00FF00"/>
                </a:highlight>
                <a:latin typeface="Segoe Print" panose="02000600000000000000" pitchFamily="2" charset="0"/>
              </a:rPr>
              <a:t>чакры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 из которых выходит </a:t>
            </a: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highlight>
                  <a:srgbClr val="00FF00"/>
                </a:highlight>
                <a:latin typeface="Segoe Print" panose="02000600000000000000" pitchFamily="2" charset="0"/>
              </a:rPr>
              <a:t>вредная энергия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 вместе с вредным жиром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C4530BB-ABE7-5F49-5DAD-BC7F3429BDA3}"/>
              </a:ext>
            </a:extLst>
          </p:cNvPr>
          <p:cNvCxnSpPr>
            <a:stCxn id="11" idx="2"/>
            <a:endCxn id="7" idx="0"/>
          </p:cNvCxnSpPr>
          <p:nvPr/>
        </p:nvCxnSpPr>
        <p:spPr>
          <a:xfrm>
            <a:off x="2300649" y="1626113"/>
            <a:ext cx="0" cy="35589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DF8839A2-623C-8DC2-2082-8512357AA2DB}"/>
              </a:ext>
            </a:extLst>
          </p:cNvPr>
          <p:cNvCxnSpPr>
            <a:stCxn id="7" idx="2"/>
            <a:endCxn id="13" idx="1"/>
          </p:cNvCxnSpPr>
          <p:nvPr/>
        </p:nvCxnSpPr>
        <p:spPr>
          <a:xfrm rot="16200000" flipH="1">
            <a:off x="5644030" y="-4255"/>
            <a:ext cx="528138" cy="7214901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56ABC42-95AC-99C0-FC50-532BD34CB4DF}"/>
              </a:ext>
            </a:extLst>
          </p:cNvPr>
          <p:cNvCxnSpPr>
            <a:cxnSpLocks/>
            <a:stCxn id="13" idx="0"/>
            <a:endCxn id="6" idx="2"/>
          </p:cNvCxnSpPr>
          <p:nvPr/>
        </p:nvCxnSpPr>
        <p:spPr>
          <a:xfrm flipV="1">
            <a:off x="9891351" y="3339127"/>
            <a:ext cx="0" cy="35174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3A37CD2B-F3DB-CAC8-1878-A61B984D82E3}"/>
              </a:ext>
            </a:extLst>
          </p:cNvPr>
          <p:cNvCxnSpPr>
            <a:cxnSpLocks/>
            <a:stCxn id="6" idx="0"/>
            <a:endCxn id="15" idx="3"/>
          </p:cNvCxnSpPr>
          <p:nvPr/>
        </p:nvCxnSpPr>
        <p:spPr>
          <a:xfrm rot="16200000" flipV="1">
            <a:off x="8365416" y="456070"/>
            <a:ext cx="595954" cy="2455916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D9DC3F44-BF15-EB09-318C-0ACFFAEABD48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6024265" y="1777190"/>
            <a:ext cx="0" cy="30449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66749F-B50D-AEBF-EB0D-C7E3D08E6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07" y="4616329"/>
            <a:ext cx="7505700" cy="7905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8B1990-8C42-6869-9309-B86B862B3A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265" y="60404"/>
            <a:ext cx="5362575" cy="10382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38E6C9-692D-172C-ADCD-9C6C60206F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562" y="5334061"/>
            <a:ext cx="2352675" cy="5810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7CA4E3-18AC-BACA-953E-8183A46F58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90" y="4073351"/>
            <a:ext cx="61531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03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93B0D5-8DB2-45D2-1572-12EB099226EB}"/>
              </a:ext>
            </a:extLst>
          </p:cNvPr>
          <p:cNvSpPr/>
          <p:nvPr/>
        </p:nvSpPr>
        <p:spPr>
          <a:xfrm>
            <a:off x="8705169" y="1982005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Мой вес начинает снижаться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05A34E-548B-CD1A-1348-F7AD908E6D32}"/>
              </a:ext>
            </a:extLst>
          </p:cNvPr>
          <p:cNvSpPr/>
          <p:nvPr/>
        </p:nvSpPr>
        <p:spPr>
          <a:xfrm>
            <a:off x="1114467" y="1982005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Я каждый день делаю зарядку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00EFEB-55ED-0BE5-9643-C87179479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07" y="928197"/>
            <a:ext cx="1357484" cy="6979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BDA32B-290A-B8D4-FCFA-596922AB7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550" y="3690869"/>
            <a:ext cx="751601" cy="3527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DF24FA0-EF67-273C-FDF1-6C3706412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095" y="994911"/>
            <a:ext cx="2822340" cy="782279"/>
          </a:xfrm>
          <a:prstGeom prst="rect">
            <a:avLst/>
          </a:prstGeom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F81F06A-BE95-C0D8-A0F7-CDBA2D7EA5EC}"/>
              </a:ext>
            </a:extLst>
          </p:cNvPr>
          <p:cNvSpPr/>
          <p:nvPr/>
        </p:nvSpPr>
        <p:spPr>
          <a:xfrm>
            <a:off x="3970793" y="1833830"/>
            <a:ext cx="4250414" cy="1653473"/>
          </a:xfrm>
          <a:prstGeom prst="rightArrow">
            <a:avLst>
              <a:gd name="adj1" fmla="val 73374"/>
              <a:gd name="adj2" fmla="val 4233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highlight>
                  <a:srgbClr val="00FF00"/>
                </a:highlight>
                <a:latin typeface="Segoe Print" panose="02000600000000000000" pitchFamily="2" charset="0"/>
              </a:rPr>
              <a:t>Земля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 вращается вокруг </a:t>
            </a: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highlight>
                  <a:srgbClr val="00FF00"/>
                </a:highlight>
                <a:latin typeface="Segoe Print" panose="02000600000000000000" pitchFamily="2" charset="0"/>
              </a:rPr>
              <a:t>Солнца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C4530BB-ABE7-5F49-5DAD-BC7F3429BDA3}"/>
              </a:ext>
            </a:extLst>
          </p:cNvPr>
          <p:cNvCxnSpPr>
            <a:stCxn id="11" idx="2"/>
            <a:endCxn id="7" idx="0"/>
          </p:cNvCxnSpPr>
          <p:nvPr/>
        </p:nvCxnSpPr>
        <p:spPr>
          <a:xfrm>
            <a:off x="2300649" y="1626113"/>
            <a:ext cx="0" cy="35589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DF8839A2-623C-8DC2-2082-8512357AA2DB}"/>
              </a:ext>
            </a:extLst>
          </p:cNvPr>
          <p:cNvCxnSpPr>
            <a:stCxn id="7" idx="2"/>
            <a:endCxn id="13" idx="1"/>
          </p:cNvCxnSpPr>
          <p:nvPr/>
        </p:nvCxnSpPr>
        <p:spPr>
          <a:xfrm rot="16200000" flipH="1">
            <a:off x="5644030" y="-4255"/>
            <a:ext cx="528138" cy="7214901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56ABC42-95AC-99C0-FC50-532BD34CB4DF}"/>
              </a:ext>
            </a:extLst>
          </p:cNvPr>
          <p:cNvCxnSpPr>
            <a:cxnSpLocks/>
            <a:stCxn id="13" idx="0"/>
            <a:endCxn id="6" idx="2"/>
          </p:cNvCxnSpPr>
          <p:nvPr/>
        </p:nvCxnSpPr>
        <p:spPr>
          <a:xfrm flipV="1">
            <a:off x="9891351" y="3339127"/>
            <a:ext cx="0" cy="35174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3A37CD2B-F3DB-CAC8-1878-A61B984D82E3}"/>
              </a:ext>
            </a:extLst>
          </p:cNvPr>
          <p:cNvCxnSpPr>
            <a:cxnSpLocks/>
            <a:stCxn id="6" idx="0"/>
            <a:endCxn id="15" idx="3"/>
          </p:cNvCxnSpPr>
          <p:nvPr/>
        </p:nvCxnSpPr>
        <p:spPr>
          <a:xfrm rot="16200000" flipV="1">
            <a:off x="8365416" y="456070"/>
            <a:ext cx="595954" cy="2455916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D9DC3F44-BF15-EB09-318C-0ACFFAEABD48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6024265" y="1777190"/>
            <a:ext cx="0" cy="30449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66749F-B50D-AEBF-EB0D-C7E3D08E6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07" y="4616329"/>
            <a:ext cx="7505700" cy="7905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8B1990-8C42-6869-9309-B86B862B3A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265" y="60404"/>
            <a:ext cx="5362575" cy="10382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38E6C9-692D-172C-ADCD-9C6C60206F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562" y="5334061"/>
            <a:ext cx="2352675" cy="5810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77CDF-6528-4B35-4521-517704EF17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90" y="4073351"/>
            <a:ext cx="61531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045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93B0D5-8DB2-45D2-1572-12EB099226EB}"/>
              </a:ext>
            </a:extLst>
          </p:cNvPr>
          <p:cNvSpPr/>
          <p:nvPr/>
        </p:nvSpPr>
        <p:spPr>
          <a:xfrm>
            <a:off x="8705169" y="1982005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Мой вес начинает снижаться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05A34E-548B-CD1A-1348-F7AD908E6D32}"/>
              </a:ext>
            </a:extLst>
          </p:cNvPr>
          <p:cNvSpPr/>
          <p:nvPr/>
        </p:nvSpPr>
        <p:spPr>
          <a:xfrm>
            <a:off x="1114467" y="1982005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Я каждый день делаю зарядку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00EFEB-55ED-0BE5-9643-C87179479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07" y="928197"/>
            <a:ext cx="1357484" cy="6979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BDA32B-290A-B8D4-FCFA-596922AB7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550" y="3690869"/>
            <a:ext cx="751601" cy="3527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DF24FA0-EF67-273C-FDF1-6C3706412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095" y="994911"/>
            <a:ext cx="2822340" cy="782279"/>
          </a:xfrm>
          <a:prstGeom prst="rect">
            <a:avLst/>
          </a:prstGeom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F81F06A-BE95-C0D8-A0F7-CDBA2D7EA5EC}"/>
              </a:ext>
            </a:extLst>
          </p:cNvPr>
          <p:cNvSpPr/>
          <p:nvPr/>
        </p:nvSpPr>
        <p:spPr>
          <a:xfrm>
            <a:off x="3970793" y="1833830"/>
            <a:ext cx="4250414" cy="1653473"/>
          </a:xfrm>
          <a:prstGeom prst="rightArrow">
            <a:avLst>
              <a:gd name="adj1" fmla="val 73374"/>
              <a:gd name="adj2" fmla="val 4233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highlight>
                  <a:srgbClr val="00FF00"/>
                </a:highlight>
                <a:latin typeface="Segoe Print" panose="02000600000000000000" pitchFamily="2" charset="0"/>
              </a:rPr>
              <a:t>Земля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 вращается вокруг </a:t>
            </a: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highlight>
                  <a:srgbClr val="00FF00"/>
                </a:highlight>
                <a:latin typeface="Segoe Print" panose="02000600000000000000" pitchFamily="2" charset="0"/>
              </a:rPr>
              <a:t>Солнца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C4530BB-ABE7-5F49-5DAD-BC7F3429BDA3}"/>
              </a:ext>
            </a:extLst>
          </p:cNvPr>
          <p:cNvCxnSpPr>
            <a:stCxn id="11" idx="2"/>
            <a:endCxn id="7" idx="0"/>
          </p:cNvCxnSpPr>
          <p:nvPr/>
        </p:nvCxnSpPr>
        <p:spPr>
          <a:xfrm>
            <a:off x="2300649" y="1626113"/>
            <a:ext cx="0" cy="35589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DF8839A2-623C-8DC2-2082-8512357AA2DB}"/>
              </a:ext>
            </a:extLst>
          </p:cNvPr>
          <p:cNvCxnSpPr>
            <a:stCxn id="7" idx="2"/>
            <a:endCxn id="13" idx="1"/>
          </p:cNvCxnSpPr>
          <p:nvPr/>
        </p:nvCxnSpPr>
        <p:spPr>
          <a:xfrm rot="16200000" flipH="1">
            <a:off x="5644030" y="-4255"/>
            <a:ext cx="528138" cy="7214901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56ABC42-95AC-99C0-FC50-532BD34CB4DF}"/>
              </a:ext>
            </a:extLst>
          </p:cNvPr>
          <p:cNvCxnSpPr>
            <a:cxnSpLocks/>
            <a:stCxn id="13" idx="0"/>
            <a:endCxn id="6" idx="2"/>
          </p:cNvCxnSpPr>
          <p:nvPr/>
        </p:nvCxnSpPr>
        <p:spPr>
          <a:xfrm flipV="1">
            <a:off x="9891351" y="3339127"/>
            <a:ext cx="0" cy="35174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3A37CD2B-F3DB-CAC8-1878-A61B984D82E3}"/>
              </a:ext>
            </a:extLst>
          </p:cNvPr>
          <p:cNvCxnSpPr>
            <a:cxnSpLocks/>
            <a:stCxn id="6" idx="0"/>
            <a:endCxn id="15" idx="3"/>
          </p:cNvCxnSpPr>
          <p:nvPr/>
        </p:nvCxnSpPr>
        <p:spPr>
          <a:xfrm rot="16200000" flipV="1">
            <a:off x="8365416" y="456070"/>
            <a:ext cx="595954" cy="2455916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D9DC3F44-BF15-EB09-318C-0ACFFAEABD48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6024265" y="1777190"/>
            <a:ext cx="0" cy="30449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66749F-B50D-AEBF-EB0D-C7E3D08E6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07" y="4616329"/>
            <a:ext cx="7505700" cy="7905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8B1990-8C42-6869-9309-B86B862B3A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265" y="60404"/>
            <a:ext cx="5362575" cy="10382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38E6C9-692D-172C-ADCD-9C6C60206F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562" y="5334061"/>
            <a:ext cx="2352675" cy="5810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9005A0-26CF-E553-1AB2-276D996DB2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507" y="5947405"/>
            <a:ext cx="4705350" cy="8382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1B6A33-9556-F54E-9D64-FBE982A73F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90" y="4073351"/>
            <a:ext cx="61531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128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93B0D5-8DB2-45D2-1572-12EB099226EB}"/>
              </a:ext>
            </a:extLst>
          </p:cNvPr>
          <p:cNvSpPr/>
          <p:nvPr/>
        </p:nvSpPr>
        <p:spPr>
          <a:xfrm>
            <a:off x="8705169" y="1982005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Мой вес начинает снижаться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05A34E-548B-CD1A-1348-F7AD908E6D32}"/>
              </a:ext>
            </a:extLst>
          </p:cNvPr>
          <p:cNvSpPr/>
          <p:nvPr/>
        </p:nvSpPr>
        <p:spPr>
          <a:xfrm>
            <a:off x="1114467" y="1982005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Я каждый день делаю зарядку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00EFEB-55ED-0BE5-9643-C87179479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07" y="928197"/>
            <a:ext cx="1357484" cy="6979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BDA32B-290A-B8D4-FCFA-596922AB7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550" y="3690869"/>
            <a:ext cx="751601" cy="3527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DF24FA0-EF67-273C-FDF1-6C3706412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095" y="994911"/>
            <a:ext cx="2822340" cy="782279"/>
          </a:xfrm>
          <a:prstGeom prst="rect">
            <a:avLst/>
          </a:prstGeom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F81F06A-BE95-C0D8-A0F7-CDBA2D7EA5EC}"/>
              </a:ext>
            </a:extLst>
          </p:cNvPr>
          <p:cNvSpPr/>
          <p:nvPr/>
        </p:nvSpPr>
        <p:spPr>
          <a:xfrm>
            <a:off x="3711818" y="1833830"/>
            <a:ext cx="4806539" cy="1653473"/>
          </a:xfrm>
          <a:prstGeom prst="rightArrow">
            <a:avLst>
              <a:gd name="adj1" fmla="val 73374"/>
              <a:gd name="adj2" fmla="val 4233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Физическая активность создает </a:t>
            </a: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highlight>
                  <a:srgbClr val="00FF00"/>
                </a:highlight>
                <a:latin typeface="Segoe Print" panose="02000600000000000000" pitchFamily="2" charset="0"/>
              </a:rPr>
              <a:t>дефицит энергии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в организме, а организм восполняет его за счет подкожного жира</a:t>
            </a:r>
            <a:endParaRPr lang="ru-RU" sz="1800" b="1" u="sng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C4530BB-ABE7-5F49-5DAD-BC7F3429BDA3}"/>
              </a:ext>
            </a:extLst>
          </p:cNvPr>
          <p:cNvCxnSpPr>
            <a:stCxn id="11" idx="2"/>
            <a:endCxn id="7" idx="0"/>
          </p:cNvCxnSpPr>
          <p:nvPr/>
        </p:nvCxnSpPr>
        <p:spPr>
          <a:xfrm>
            <a:off x="2300649" y="1626113"/>
            <a:ext cx="0" cy="35589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DF8839A2-623C-8DC2-2082-8512357AA2DB}"/>
              </a:ext>
            </a:extLst>
          </p:cNvPr>
          <p:cNvCxnSpPr>
            <a:stCxn id="7" idx="2"/>
            <a:endCxn id="13" idx="1"/>
          </p:cNvCxnSpPr>
          <p:nvPr/>
        </p:nvCxnSpPr>
        <p:spPr>
          <a:xfrm rot="16200000" flipH="1">
            <a:off x="5644030" y="-4255"/>
            <a:ext cx="528138" cy="7214901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56ABC42-95AC-99C0-FC50-532BD34CB4DF}"/>
              </a:ext>
            </a:extLst>
          </p:cNvPr>
          <p:cNvCxnSpPr>
            <a:cxnSpLocks/>
            <a:stCxn id="13" idx="0"/>
            <a:endCxn id="6" idx="2"/>
          </p:cNvCxnSpPr>
          <p:nvPr/>
        </p:nvCxnSpPr>
        <p:spPr>
          <a:xfrm flipV="1">
            <a:off x="9891351" y="3339127"/>
            <a:ext cx="0" cy="35174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3A37CD2B-F3DB-CAC8-1878-A61B984D82E3}"/>
              </a:ext>
            </a:extLst>
          </p:cNvPr>
          <p:cNvCxnSpPr>
            <a:cxnSpLocks/>
            <a:stCxn id="6" idx="0"/>
            <a:endCxn id="15" idx="3"/>
          </p:cNvCxnSpPr>
          <p:nvPr/>
        </p:nvCxnSpPr>
        <p:spPr>
          <a:xfrm rot="16200000" flipV="1">
            <a:off x="8365416" y="456070"/>
            <a:ext cx="595954" cy="2455916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D9DC3F44-BF15-EB09-318C-0ACFFAEABD48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6024265" y="1777190"/>
            <a:ext cx="0" cy="30449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66749F-B50D-AEBF-EB0D-C7E3D08E6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07" y="4616329"/>
            <a:ext cx="7505700" cy="7905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38E6C9-692D-172C-ADCD-9C6C60206F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562" y="5334061"/>
            <a:ext cx="2352675" cy="5810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9005A0-26CF-E553-1AB2-276D996DB2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507" y="5947405"/>
            <a:ext cx="4705350" cy="8382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F60B22-6158-7504-5441-7B9C6E7CA1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0942" y="253893"/>
            <a:ext cx="4185336" cy="6743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E810E3-5945-A28B-4967-03D603C069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90" y="4073351"/>
            <a:ext cx="61531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385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93B0D5-8DB2-45D2-1572-12EB099226EB}"/>
              </a:ext>
            </a:extLst>
          </p:cNvPr>
          <p:cNvSpPr/>
          <p:nvPr/>
        </p:nvSpPr>
        <p:spPr>
          <a:xfrm>
            <a:off x="8705169" y="1982005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Мой вес начинает снижаться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05A34E-548B-CD1A-1348-F7AD908E6D32}"/>
              </a:ext>
            </a:extLst>
          </p:cNvPr>
          <p:cNvSpPr/>
          <p:nvPr/>
        </p:nvSpPr>
        <p:spPr>
          <a:xfrm>
            <a:off x="1114467" y="1982005"/>
            <a:ext cx="2372363" cy="13571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Я каждый день делаю зарядку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00EFEB-55ED-0BE5-9643-C87179479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07" y="928197"/>
            <a:ext cx="1357484" cy="6979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BDA32B-290A-B8D4-FCFA-596922AB7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550" y="3690869"/>
            <a:ext cx="751601" cy="3527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DF24FA0-EF67-273C-FDF1-6C3706412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095" y="994911"/>
            <a:ext cx="2822340" cy="782279"/>
          </a:xfrm>
          <a:prstGeom prst="rect">
            <a:avLst/>
          </a:prstGeom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F81F06A-BE95-C0D8-A0F7-CDBA2D7EA5EC}"/>
              </a:ext>
            </a:extLst>
          </p:cNvPr>
          <p:cNvSpPr/>
          <p:nvPr/>
        </p:nvSpPr>
        <p:spPr>
          <a:xfrm>
            <a:off x="3570384" y="1833830"/>
            <a:ext cx="5034601" cy="1653473"/>
          </a:xfrm>
          <a:prstGeom prst="rightArrow">
            <a:avLst>
              <a:gd name="adj1" fmla="val 73374"/>
              <a:gd name="adj2" fmla="val 4233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Физическая активность восстанавливает 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highlight>
                  <a:srgbClr val="00FF00"/>
                </a:highlight>
                <a:latin typeface="Segoe Print" panose="02000600000000000000" pitchFamily="2" charset="0"/>
              </a:rPr>
              <a:t>чувствительность клеток к инсулину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highlight>
                  <a:srgbClr val="00FF00"/>
                </a:highlight>
                <a:latin typeface="Segoe Print" panose="02000600000000000000" pitchFamily="2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и организм создает меньше жировых запасов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C4530BB-ABE7-5F49-5DAD-BC7F3429BDA3}"/>
              </a:ext>
            </a:extLst>
          </p:cNvPr>
          <p:cNvCxnSpPr>
            <a:stCxn id="11" idx="2"/>
            <a:endCxn id="7" idx="0"/>
          </p:cNvCxnSpPr>
          <p:nvPr/>
        </p:nvCxnSpPr>
        <p:spPr>
          <a:xfrm>
            <a:off x="2300649" y="1626113"/>
            <a:ext cx="0" cy="35589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DF8839A2-623C-8DC2-2082-8512357AA2DB}"/>
              </a:ext>
            </a:extLst>
          </p:cNvPr>
          <p:cNvCxnSpPr>
            <a:stCxn id="7" idx="2"/>
            <a:endCxn id="13" idx="1"/>
          </p:cNvCxnSpPr>
          <p:nvPr/>
        </p:nvCxnSpPr>
        <p:spPr>
          <a:xfrm rot="16200000" flipH="1">
            <a:off x="5644030" y="-4255"/>
            <a:ext cx="528138" cy="7214901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56ABC42-95AC-99C0-FC50-532BD34CB4DF}"/>
              </a:ext>
            </a:extLst>
          </p:cNvPr>
          <p:cNvCxnSpPr>
            <a:cxnSpLocks/>
            <a:stCxn id="13" idx="0"/>
            <a:endCxn id="6" idx="2"/>
          </p:cNvCxnSpPr>
          <p:nvPr/>
        </p:nvCxnSpPr>
        <p:spPr>
          <a:xfrm flipV="1">
            <a:off x="9891351" y="3339127"/>
            <a:ext cx="0" cy="35174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3A37CD2B-F3DB-CAC8-1878-A61B984D82E3}"/>
              </a:ext>
            </a:extLst>
          </p:cNvPr>
          <p:cNvCxnSpPr>
            <a:cxnSpLocks/>
            <a:stCxn id="6" idx="0"/>
            <a:endCxn id="15" idx="3"/>
          </p:cNvCxnSpPr>
          <p:nvPr/>
        </p:nvCxnSpPr>
        <p:spPr>
          <a:xfrm rot="16200000" flipV="1">
            <a:off x="8365416" y="456070"/>
            <a:ext cx="595954" cy="2455916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D9DC3F44-BF15-EB09-318C-0ACFFAEABD48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6024265" y="1777190"/>
            <a:ext cx="0" cy="30449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66749F-B50D-AEBF-EB0D-C7E3D08E6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07" y="4616329"/>
            <a:ext cx="7505700" cy="7905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38E6C9-692D-172C-ADCD-9C6C60206F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562" y="5334061"/>
            <a:ext cx="2352675" cy="5810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9005A0-26CF-E553-1AB2-276D996DB2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507" y="5947405"/>
            <a:ext cx="4705350" cy="8382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392BC1-99C2-18AD-F49B-B0949AA5D1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0942" y="253893"/>
            <a:ext cx="4185336" cy="6743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AB6042-C6FB-DCCE-1E48-48EFFF4BAC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90" y="4073351"/>
            <a:ext cx="61531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882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A78EAD-77B1-2248-0B4C-D7A437003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741" y="370134"/>
            <a:ext cx="2752979" cy="6117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A8FDA4-58F1-7036-20CD-2B127E6E7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174" y="72624"/>
            <a:ext cx="3781425" cy="9429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5836DF-CA46-980D-3147-695CD7D14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200" y="190190"/>
            <a:ext cx="571500" cy="7048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EE59F1-B813-FA37-AB4A-A84ED4499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995" y="1497647"/>
            <a:ext cx="5657850" cy="7334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957105-A827-6182-B7CC-99D8CE06CC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995" y="2548572"/>
            <a:ext cx="6753225" cy="7143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3175F3-9109-3EA6-CBFD-C8D2A96B6F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274" y="3307427"/>
            <a:ext cx="7088793" cy="71437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9EDB8EF-89F2-1112-AD75-33DF4F4853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2292" y="4094797"/>
            <a:ext cx="1974472" cy="4958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19ADFEE-02F3-98A8-25E1-C8E016BE64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0275" y="4726272"/>
            <a:ext cx="6810375" cy="8858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4967D09-7BE0-9C07-335A-4D6AD4375F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7949" y="5654322"/>
            <a:ext cx="5915025" cy="733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91850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D796EC-4160-90C1-CF3F-6DD9A78702C1}"/>
              </a:ext>
            </a:extLst>
          </p:cNvPr>
          <p:cNvSpPr txBox="1"/>
          <p:nvPr/>
        </p:nvSpPr>
        <p:spPr>
          <a:xfrm>
            <a:off x="763270" y="5670639"/>
            <a:ext cx="78177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hlinkClick r:id="rId3"/>
              </a:rPr>
              <a:t>links.mnogosdelal.ru/iftb2</a:t>
            </a:r>
            <a:endParaRPr lang="ru-RU" sz="4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0E8506-F532-CC80-D82D-7FC451E3D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080" y="1195808"/>
            <a:ext cx="4466384" cy="44663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A78EAD-77B1-2248-0B4C-D7A437003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741" y="370134"/>
            <a:ext cx="2752979" cy="6117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A8FDA4-58F1-7036-20CD-2B127E6E7D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8174" y="72624"/>
            <a:ext cx="3781425" cy="9429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5836DF-CA46-980D-3147-695CD7D140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5200" y="190190"/>
            <a:ext cx="571500" cy="704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693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D47C3E-B354-1955-2DC5-6E533227EA53}"/>
              </a:ext>
            </a:extLst>
          </p:cNvPr>
          <p:cNvSpPr txBox="1"/>
          <p:nvPr/>
        </p:nvSpPr>
        <p:spPr>
          <a:xfrm>
            <a:off x="362976" y="699406"/>
            <a:ext cx="11466047" cy="5459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algn="ctr">
              <a:lnSpc>
                <a:spcPct val="125000"/>
              </a:lnSpc>
            </a:pPr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«Концептуального знания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180000" algn="ctr">
              <a:lnSpc>
                <a:spcPct val="125000"/>
              </a:lnSpc>
            </a:pPr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 не достаточно…</a:t>
            </a:r>
          </a:p>
          <a:p>
            <a:pPr marL="180000" algn="ctr">
              <a:lnSpc>
                <a:spcPct val="125000"/>
              </a:lnSpc>
            </a:pPr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У вас должна быть </a:t>
            </a:r>
            <a:r>
              <a:rPr lang="ru-RU" sz="4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убежденность</a:t>
            </a:r>
            <a:r>
              <a:rPr lang="ru-RU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,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180000" algn="ctr">
              <a:lnSpc>
                <a:spcPct val="125000"/>
              </a:lnSpc>
            </a:pPr>
            <a:r>
              <a:rPr lang="ru-RU" sz="4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происходящая</a:t>
            </a:r>
            <a:endParaRPr lang="en-US" sz="4800" b="1" u="sng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180000" algn="ctr">
              <a:lnSpc>
                <a:spcPct val="125000"/>
              </a:lnSpc>
            </a:pPr>
            <a:r>
              <a:rPr lang="ru-RU" sz="4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из собственного опыта</a:t>
            </a:r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»</a:t>
            </a:r>
          </a:p>
          <a:p>
            <a:pPr marL="180000" algn="r">
              <a:lnSpc>
                <a:spcPct val="125000"/>
              </a:lnSpc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180000" algn="r">
              <a:lnSpc>
                <a:spcPct val="1250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Девятый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Гьялванг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 Кармапа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5873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77A1AA-7303-AE54-1BAF-EBBE9DC6C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" y="1033780"/>
            <a:ext cx="4572000" cy="99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16330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77A1AA-7303-AE54-1BAF-EBBE9DC6C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" y="1033780"/>
            <a:ext cx="4572000" cy="990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C25B38-FD14-9644-A48E-F794FC12F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625" y="1108392"/>
            <a:ext cx="4629150" cy="6381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501839-8A64-2D07-1259-B821996D2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720" y="1244918"/>
            <a:ext cx="2486025" cy="419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82640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77A1AA-7303-AE54-1BAF-EBBE9DC6C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" y="1033780"/>
            <a:ext cx="4572000" cy="990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C25B38-FD14-9644-A48E-F794FC12F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625" y="1108392"/>
            <a:ext cx="4629150" cy="6381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EAE3BB-582C-593D-B979-FB587DC00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90" y="2733675"/>
            <a:ext cx="10629900" cy="16954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501839-8A64-2D07-1259-B821996D21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720" y="1244918"/>
            <a:ext cx="2486025" cy="4191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96C04CA-AB39-104F-E60D-1A98972A46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0239" y="1033780"/>
            <a:ext cx="5086350" cy="657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54381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77A1AA-7303-AE54-1BAF-EBBE9DC6C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" y="1033780"/>
            <a:ext cx="4572000" cy="990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C25B38-FD14-9644-A48E-F794FC12F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625" y="1108392"/>
            <a:ext cx="4629150" cy="6381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EAE3BB-582C-593D-B979-FB587DC00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90" y="2733675"/>
            <a:ext cx="10629900" cy="16954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21C13E-9FE5-CD73-6E35-6F53DE7837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802" y="5019357"/>
            <a:ext cx="6238875" cy="6191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501839-8A64-2D07-1259-B821996D21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6720" y="1244918"/>
            <a:ext cx="2486025" cy="4191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96C04CA-AB39-104F-E60D-1A98972A46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0239" y="1033780"/>
            <a:ext cx="5086350" cy="657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27403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CF4354-910E-AD4D-80ED-2A2957441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45" y="1302096"/>
            <a:ext cx="10384325" cy="3715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805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8E9F89-8539-F961-D671-F8C980B8A097}"/>
              </a:ext>
            </a:extLst>
          </p:cNvPr>
          <p:cNvSpPr txBox="1"/>
          <p:nvPr/>
        </p:nvSpPr>
        <p:spPr>
          <a:xfrm>
            <a:off x="345439" y="5813836"/>
            <a:ext cx="115011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hlinkClick r:id="rId2"/>
              </a:rPr>
              <a:t>t.me/mnogosdelal</a:t>
            </a:r>
            <a:endParaRPr lang="ru-RU" sz="5400" dirty="0"/>
          </a:p>
        </p:txBody>
      </p:sp>
      <p:pic>
        <p:nvPicPr>
          <p:cNvPr id="1026" name="Picture 2" descr="Preview of your QR Code">
            <a:extLst>
              <a:ext uri="{FF2B5EF4-FFF2-40B4-BE49-F238E27FC236}">
                <a16:creationId xmlns:a16="http://schemas.microsoft.com/office/drawing/2014/main" id="{8DBF9473-F5BE-E341-0646-DD9267452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564" y="2192079"/>
            <a:ext cx="3330870" cy="333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B52BDB-4418-D499-4703-79A2565F5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861" y="353976"/>
            <a:ext cx="6772275" cy="9810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A1FF51-B867-E3AE-05C9-43DEA3806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565" y="1101909"/>
            <a:ext cx="45243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569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361831" y="4258465"/>
            <a:ext cx="2863553" cy="25842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365" y="4586104"/>
            <a:ext cx="4505325" cy="666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165" y="5982949"/>
            <a:ext cx="3438525" cy="8191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031" y="5421442"/>
            <a:ext cx="6581775" cy="6381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2C1138-D6E5-E4B9-360B-EEB6F041CD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1458481"/>
            <a:ext cx="6096000" cy="9715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B69DC5-83AF-5893-D804-80B059D354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0850" y="2769880"/>
            <a:ext cx="61531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8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092" y="2905125"/>
            <a:ext cx="2295525" cy="30670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355" y="2902743"/>
            <a:ext cx="2295525" cy="30670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618" y="2902742"/>
            <a:ext cx="2295525" cy="30670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279" y="383382"/>
            <a:ext cx="9591675" cy="2505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4891" y="1317708"/>
            <a:ext cx="2838450" cy="790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6628" y="2151721"/>
            <a:ext cx="2944723" cy="615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7545" y="2124951"/>
            <a:ext cx="4443854" cy="642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1572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092" y="2905125"/>
            <a:ext cx="2295525" cy="30670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355" y="2902743"/>
            <a:ext cx="2295525" cy="30670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618" y="2902742"/>
            <a:ext cx="2295525" cy="30670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279" y="383382"/>
            <a:ext cx="9591675" cy="25050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928986">
            <a:off x="2328188" y="3652402"/>
            <a:ext cx="2228850" cy="1266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4891" y="1317708"/>
            <a:ext cx="2838450" cy="790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6628" y="2151721"/>
            <a:ext cx="2944723" cy="615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7545" y="2124951"/>
            <a:ext cx="4443854" cy="642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89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2bafcc41e595e12dced829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3182d4ac44721b46a3b0d0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17114</TotalTime>
  <Words>730</Words>
  <Application>Microsoft Office PowerPoint</Application>
  <PresentationFormat>Широкоэкранный</PresentationFormat>
  <Paragraphs>125</Paragraphs>
  <Slides>76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83" baseType="lpstr">
      <vt:lpstr>Arial</vt:lpstr>
      <vt:lpstr>Calibri</vt:lpstr>
      <vt:lpstr>Calibri Light</vt:lpstr>
      <vt:lpstr>Consolas</vt:lpstr>
      <vt:lpstr>Impact</vt:lpstr>
      <vt:lpstr>Segoe 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Дорофеев</dc:creator>
  <cp:lastModifiedBy>Максим Дорофеев</cp:lastModifiedBy>
  <cp:revision>52</cp:revision>
  <dcterms:created xsi:type="dcterms:W3CDTF">2022-09-07T10:16:20Z</dcterms:created>
  <dcterms:modified xsi:type="dcterms:W3CDTF">2023-05-26T05:55:39Z</dcterms:modified>
</cp:coreProperties>
</file>