
<file path=[Content_Types].xml><?xml version="1.0" encoding="utf-8"?>
<Types xmlns="http://schemas.openxmlformats.org/package/2006/content-types">
  <Default Extension="xml" ContentType="application/vnd.openxmlformats-package.core-properties+xml"/>
  <Default Extension="jpeg" ContentType="image/jpe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5f60f0a19f224cc5" /><Relationship Type="http://schemas.openxmlformats.org/officeDocument/2006/relationships/extended-properties" Target="/docProps/app.xml" Id="Rc2390aa157184cad" /><Relationship Type="http://schemas.openxmlformats.org/officeDocument/2006/relationships/officeDocument" Target="/ppt/presentation.xml" Id="Rac57e091c6d94a83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a10720a0681746aa"/>
  </p:sldMasterIdLst>
  <p:notesMasterIdLst>
    <p:notesMasterId xmlns:r="http://schemas.openxmlformats.org/officeDocument/2006/relationships" r:id="R6f204f23c2e14754"/>
  </p:notesMasterIdLst>
  <p:sldIdLst>
    <p:sldId xmlns:r="http://schemas.openxmlformats.org/officeDocument/2006/relationships" id="256" r:id="R609f512a35294926"/>
    <p:sldId xmlns:r="http://schemas.openxmlformats.org/officeDocument/2006/relationships" id="257" r:id="Rb88c0f4972ae4a4d"/>
    <p:sldId xmlns:r="http://schemas.openxmlformats.org/officeDocument/2006/relationships" id="258" r:id="R20d3f2597786457c"/>
    <p:sldId xmlns:r="http://schemas.openxmlformats.org/officeDocument/2006/relationships" id="259" r:id="R5927de03cd3f4830"/>
    <p:sldId xmlns:r="http://schemas.openxmlformats.org/officeDocument/2006/relationships" id="260" r:id="Ra2a03c15e12747e0"/>
    <p:sldId xmlns:r="http://schemas.openxmlformats.org/officeDocument/2006/relationships" id="261" r:id="R1e2c2f24f5274756"/>
    <p:sldId xmlns:r="http://schemas.openxmlformats.org/officeDocument/2006/relationships" id="262" r:id="R7e22f6da16244ba4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b146dfd433c241b6" /><Relationship Type="http://schemas.openxmlformats.org/officeDocument/2006/relationships/slideMaster" Target="/ppt/slideMasters/slideMaster1.xml" Id="Ra10720a0681746aa" /><Relationship Type="http://schemas.openxmlformats.org/officeDocument/2006/relationships/notesMaster" Target="/ppt/notesMasters/notesMaster1.xml" Id="R6f204f23c2e14754" /><Relationship Type="http://schemas.openxmlformats.org/officeDocument/2006/relationships/presProps" Target="/ppt/presProps.xml" Id="Re1d434fa6e5345ba" /><Relationship Type="http://schemas.openxmlformats.org/officeDocument/2006/relationships/tableStyles" Target="/ppt/tableStyles.xml" Id="R4fad438e5b664eb6" /><Relationship Type="http://schemas.openxmlformats.org/officeDocument/2006/relationships/slide" Target="/ppt/slides/slide1.xml" Id="R609f512a35294926" /><Relationship Type="http://schemas.openxmlformats.org/officeDocument/2006/relationships/slide" Target="/ppt/slides/slide2.xml" Id="Rb88c0f4972ae4a4d" /><Relationship Type="http://schemas.openxmlformats.org/officeDocument/2006/relationships/slide" Target="/ppt/slides/slide3.xml" Id="R20d3f2597786457c" /><Relationship Type="http://schemas.openxmlformats.org/officeDocument/2006/relationships/slide" Target="/ppt/slides/slide4.xml" Id="R5927de03cd3f4830" /><Relationship Type="http://schemas.openxmlformats.org/officeDocument/2006/relationships/slide" Target="/ppt/slides/slide5.xml" Id="Ra2a03c15e12747e0" /><Relationship Type="http://schemas.openxmlformats.org/officeDocument/2006/relationships/slide" Target="/ppt/slides/slide6.xml" Id="R1e2c2f24f5274756" /><Relationship Type="http://schemas.openxmlformats.org/officeDocument/2006/relationships/slide" Target="/ppt/slides/slide7.xml" Id="R7e22f6da16244ba4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20d23f0ee3a44f00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a31c8875c2ed4816" /><Relationship Type="http://schemas.openxmlformats.org/officeDocument/2006/relationships/notesMaster" Target="/ppt/notesMasters/notesMaster1.xml" Id="Ra24e5a01a3914bfc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6a2de4de19e245c2" /><Relationship Type="http://schemas.openxmlformats.org/officeDocument/2006/relationships/notesMaster" Target="/ppt/notesMasters/notesMaster1.xml" Id="R0e938d2db362425f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87d5e2fecca8482a" /><Relationship Type="http://schemas.openxmlformats.org/officeDocument/2006/relationships/notesMaster" Target="/ppt/notesMasters/notesMaster1.xml" Id="R440b2131224a4b8b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fcb40b87ca204210" /><Relationship Type="http://schemas.openxmlformats.org/officeDocument/2006/relationships/notesMaster" Target="/ppt/notesMasters/notesMaster1.xml" Id="Rfc3495b8897f4dc0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a2120fb29c4f4236" /><Relationship Type="http://schemas.openxmlformats.org/officeDocument/2006/relationships/notesMaster" Target="/ppt/notesMasters/notesMaster1.xml" Id="Re296ded720cb4791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b1ab71c9acc44ef9" /><Relationship Type="http://schemas.openxmlformats.org/officeDocument/2006/relationships/notesMaster" Target="/ppt/notesMasters/notesMaster1.xml" Id="R17e5cb119420443d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eeff276a1fff4592" /><Relationship Type="http://schemas.openxmlformats.org/officeDocument/2006/relationships/notesMaster" Target="/ppt/notesMasters/notesMaster1.xml" Id="R19af5517784f4178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Объясните правила. Можно играть сидя. При необходимости объявите тихий режим из сценария. Затем покажите шесть команд по порядку.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2 · Громкость +</a:t>
            </a:r>
          </a:p>
          <a:p xmlns:a="http://schemas.openxmlformats.org/drawingml/2006/main">
            <a:r>
              <a:t>Все вместе говорят «О-о-о!» обычным уверенным голосом, без крика.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3 · Громкость −</a:t>
            </a:r>
          </a:p>
          <a:p xmlns:a="http://schemas.openxmlformats.org/drawingml/2006/main">
            <a:r>
              <a:t>Все шепчут «О-о-о…».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4 · Пауза</a:t>
            </a:r>
          </a:p>
          <a:p xmlns:a="http://schemas.openxmlformats.org/drawingml/2006/main">
            <a:r>
              <a:t>Все замирают на 3 секунды. Дышим свободно.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5 · Ускорение +</a:t>
            </a:r>
          </a:p>
          <a:p xmlns:a="http://schemas.openxmlformats.org/drawingml/2006/main">
            <a:r>
              <a:t>Все быстро хлопают ровно 3 раза.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6 · Слоу-мо</a:t>
            </a:r>
          </a:p>
          <a:p xmlns:a="http://schemas.openxmlformats.org/drawingml/2006/main">
            <a:r>
              <a:t>Все медленно поднимают руки и произносят «У-у-у…».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7 · Турнирный режим</a:t>
            </a:r>
          </a:p>
          <a:p xmlns:a="http://schemas.openxmlformats.org/drawingml/2006/main">
            <a:r>
              <a:t>Все хором: «Мы готовы!» После этой команды ведущий начинает основную игру.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5eca323a6d0d4cbd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7c132fdef5014972" /><Relationship Type="http://schemas.openxmlformats.org/officeDocument/2006/relationships/slideLayout" Target="/ppt/slideLayouts/slideLayout1.xml" Id="R42be108d8dbe4605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42be108d8dbe4605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a46849494cc4e13" /><Relationship Type="http://schemas.openxmlformats.org/officeDocument/2006/relationships/notesSlide" Target="/ppt/notesSlides/notesSlide1.xml" Id="Re8a0da98383b4457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bb7f01b59db4bc6" /><Relationship Type="http://schemas.openxmlformats.org/officeDocument/2006/relationships/image" Target="/ppt/media/image.jpeg" Id="R698a5be966a94a39" /><Relationship Type="http://schemas.openxmlformats.org/officeDocument/2006/relationships/notesSlide" Target="/ppt/notesSlides/notesSlide2.xml" Id="R93e4505fd8be48a7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7a2632731944ca6" /><Relationship Type="http://schemas.openxmlformats.org/officeDocument/2006/relationships/image" Target="/ppt/media/image2.jpeg" Id="R51fe8da604db4a7d" /><Relationship Type="http://schemas.openxmlformats.org/officeDocument/2006/relationships/notesSlide" Target="/ppt/notesSlides/notesSlide3.xml" Id="R2fe5f44dd6de4bd6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7a0d3bf105e4398" /><Relationship Type="http://schemas.openxmlformats.org/officeDocument/2006/relationships/image" Target="/ppt/media/image3.jpeg" Id="R91bd21327e414282" /><Relationship Type="http://schemas.openxmlformats.org/officeDocument/2006/relationships/notesSlide" Target="/ppt/notesSlides/notesSlide4.xml" Id="Rbfcbda1c054f4078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01653f2913c4808" /><Relationship Type="http://schemas.openxmlformats.org/officeDocument/2006/relationships/image" Target="/ppt/media/image4.jpeg" Id="R0f1a1e84f5264ef9" /><Relationship Type="http://schemas.openxmlformats.org/officeDocument/2006/relationships/notesSlide" Target="/ppt/notesSlides/notesSlide5.xml" Id="R4d845b16205a4a8e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2ae78297e7947bb" /><Relationship Type="http://schemas.openxmlformats.org/officeDocument/2006/relationships/image" Target="/ppt/media/image5.jpeg" Id="R6393cbefcfda4395" /><Relationship Type="http://schemas.openxmlformats.org/officeDocument/2006/relationships/notesSlide" Target="/ppt/notesSlides/notesSlide6.xml" Id="R95926777c8244cce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c8a54aab70548e5" /><Relationship Type="http://schemas.openxmlformats.org/officeDocument/2006/relationships/image" Target="/ppt/media/image6.jpeg" Id="Rf04f91cb4f644686" /><Relationship Type="http://schemas.openxmlformats.org/officeDocument/2006/relationships/notesSlide" Target="/ppt/notesSlides/notesSlide7.xml" Id="R1114ececceb74628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070D2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5C4D6D9-2282-4E4F-9C90-56FE42B7A4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09600"/>
            <a:ext cx="10858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1725" b="1">
                <a:solidFill>
                  <a:srgbClr val="3FD9ED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3FD9ED"/>
                </a:solidFill>
                <a:latin typeface="Arial"/>
                <a:ea typeface="Arial"/>
                <a:cs typeface="Arial"/>
              </a:rPr>
              <a:t>ИГРА С ЗАЛОМ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CD6EC58-6A7B-442B-B0C7-66BF6C46AB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495425"/>
            <a:ext cx="10953750" cy="1790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510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5100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Пульт управления</a:t>
            </a:r>
          </a:p>
          <a:p xmlns:a="http://schemas.openxmlformats.org/drawingml/2006/main">
            <a:pPr>
              <a:defRPr sz="510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5100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залом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377746A-5F61-40D6-BCE7-8FCCB8654B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810000"/>
            <a:ext cx="10858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2325" b="1">
                <a:solidFill>
                  <a:srgbClr val="FECE5C"/>
                </a:solidFill>
                <a:latin typeface="Arial"/>
                <a:ea typeface="Arial"/>
                <a:cs typeface="Arial"/>
              </a:defRPr>
            </a:pPr>
            <a:r>
              <a:rPr sz="2325" b="1">
                <a:solidFill>
                  <a:srgbClr val="FECE5C"/>
                </a:solidFill>
                <a:latin typeface="Arial"/>
                <a:ea typeface="Arial"/>
                <a:cs typeface="Arial"/>
              </a:rPr>
              <a:t>Шесть команд. Одна дружная команда.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868E0178-6D07-420A-A1C4-E9DEC25021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667250"/>
            <a:ext cx="108585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2175" b="0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FFFFFF"/>
                </a:solidFill>
                <a:latin typeface="Arial"/>
                <a:ea typeface="Arial"/>
                <a:cs typeface="Arial"/>
              </a:rPr>
              <a:t>Повторяйте один раз • Двигайтесь на своём месте</a:t>
            </a:r>
          </a:p>
          <a:p xmlns:a="http://schemas.openxmlformats.org/drawingml/2006/main">
            <a:pPr>
              <a:defRPr sz="2175" b="0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FFFFFF"/>
                </a:solidFill>
                <a:latin typeface="Arial"/>
                <a:ea typeface="Arial"/>
                <a:cs typeface="Arial"/>
              </a:rPr>
              <a:t>Говорите дружно, без крика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40A2F55-BC84-4554-AE65-97117180D3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038850"/>
            <a:ext cx="7239000" cy="3524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1650" b="0">
                <a:solidFill>
                  <a:srgbClr val="80DCE8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80DCE8"/>
                </a:solidFill>
                <a:latin typeface="Arial"/>
                <a:ea typeface="Arial"/>
                <a:cs typeface="Arial"/>
              </a:rPr>
              <a:t>2–8 классы  /  3–5 минут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B5B243B-A034-44C6-AD0D-D15D1F2733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29725" y="6038850"/>
            <a:ext cx="2381250" cy="3524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1500" b="0">
                <a:solidFill>
                  <a:srgbClr val="80DCE8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80DCE8"/>
                </a:solidFill>
                <a:latin typeface="Arial"/>
                <a:ea typeface="Arial"/>
                <a:cs typeface="Arial"/>
              </a:rPr>
              <a:t>kroxa-school.com</a:t>
            </a:r>
          </a:p>
        </p:txBody>
      </p:sp>
    </p:spTree>
    <p:extLst>
      <p:ext uri="{BB962C8B-B14F-4D97-AF65-F5344CB8AC3E}">
        <p14:creationId xmlns:p14="http://schemas.microsoft.com/office/powerpoint/2010/main" val="30773773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060917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698a5be966a94a39"/>
          <a:stretch xmlns:a="http://schemas.openxmlformats.org/drawingml/2006/main"/>
        </p:blipFill>
        <p:spPr>
          <a:xfrm xmlns:a="http://schemas.openxmlformats.org/drawingml/2006/main">
            <a:off x="3239" y="0"/>
            <a:ext cx="12185522" cy="6858000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498673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060917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51fe8da604db4a7d"/>
          <a:stretch xmlns:a="http://schemas.openxmlformats.org/drawingml/2006/main"/>
        </p:blipFill>
        <p:spPr>
          <a:xfrm xmlns:a="http://schemas.openxmlformats.org/drawingml/2006/main">
            <a:off x="3239" y="0"/>
            <a:ext cx="12185522" cy="6858000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134519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060917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91bd21327e414282"/>
          <a:stretch xmlns:a="http://schemas.openxmlformats.org/drawingml/2006/main"/>
        </p:blipFill>
        <p:spPr>
          <a:xfrm xmlns:a="http://schemas.openxmlformats.org/drawingml/2006/main">
            <a:off x="3239" y="0"/>
            <a:ext cx="12185522" cy="6858000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381228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060917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0f1a1e84f5264ef9"/>
          <a:stretch xmlns:a="http://schemas.openxmlformats.org/drawingml/2006/main"/>
        </p:blipFill>
        <p:spPr>
          <a:xfrm xmlns:a="http://schemas.openxmlformats.org/drawingml/2006/main">
            <a:off x="3239" y="0"/>
            <a:ext cx="12185522" cy="6858000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232206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060917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6393cbefcfda4395"/>
          <a:stretch xmlns:a="http://schemas.openxmlformats.org/drawingml/2006/main"/>
        </p:blipFill>
        <p:spPr>
          <a:xfrm xmlns:a="http://schemas.openxmlformats.org/drawingml/2006/main">
            <a:off x="3239" y="0"/>
            <a:ext cx="12185522" cy="6858000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197855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060917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f04f91cb4f644686"/>
          <a:stretch xmlns:a="http://schemas.openxmlformats.org/drawingml/2006/main"/>
        </p:blipFill>
        <p:spPr>
          <a:xfrm xmlns:a="http://schemas.openxmlformats.org/drawingml/2006/main">
            <a:off x="3239" y="0"/>
            <a:ext cx="12185522" cy="6858000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391930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2026-09-09T20:48:26.6290000Z</dcterms:created>
  <dcterms:modified xsi:type="dcterms:W3CDTF">2026-09-09T20:48:26.6290000Z</dcterms:modified>
</coreProperties>
</file>