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41" r:id="rId4"/>
    <p:sldId id="342" r:id="rId5"/>
    <p:sldId id="3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7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31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5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2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72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84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740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036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31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69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01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4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26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858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60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15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93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7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499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67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653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82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848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486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179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374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113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890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262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05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1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39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1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4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57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77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61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" name="Google Shape;1513;p96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286" name="Google Shape;1514;p96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sp>
        <p:nvSpPr>
          <p:cNvPr id="1287" name="PlaceHolder 1"/>
          <p:cNvSpPr>
            <a:spLocks noGrp="1"/>
          </p:cNvSpPr>
          <p:nvPr>
            <p:ph/>
          </p:nvPr>
        </p:nvSpPr>
        <p:spPr bwMode="auto">
          <a:xfrm>
            <a:off x="45426" y="230040"/>
            <a:ext cx="4569709" cy="87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chemeClr val="lt1"/>
                </a:solidFill>
                <a:latin typeface="Arial"/>
                <a:ea typeface="Arial"/>
              </a:rPr>
              <a:t>Коллаборации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8" name="Google Shape;1516;p96"/>
          <p:cNvPicPr/>
          <p:nvPr/>
        </p:nvPicPr>
        <p:blipFill>
          <a:blip r:embed="rId3"/>
          <a:stretch/>
        </p:blipFill>
        <p:spPr bwMode="auto">
          <a:xfrm>
            <a:off x="5997240" y="-64080"/>
            <a:ext cx="6221520" cy="692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89" name="Google Shape;1521;p97"/>
          <p:cNvPicPr/>
          <p:nvPr/>
        </p:nvPicPr>
        <p:blipFill>
          <a:blip r:embed="rId2"/>
          <a:stretch/>
        </p:blipFill>
        <p:spPr bwMode="auto">
          <a:xfrm>
            <a:off x="3296880" y="3664080"/>
            <a:ext cx="741240" cy="741240"/>
          </a:xfrm>
          <a:prstGeom prst="rect">
            <a:avLst/>
          </a:prstGeom>
          <a:ln w="0">
            <a:noFill/>
          </a:ln>
        </p:spPr>
      </p:pic>
      <p:sp>
        <p:nvSpPr>
          <p:cNvPr id="1290" name="Google Shape;1522;p97"/>
          <p:cNvSpPr/>
          <p:nvPr/>
        </p:nvSpPr>
        <p:spPr bwMode="auto">
          <a:xfrm>
            <a:off x="9624600" y="1026000"/>
            <a:ext cx="2187720" cy="3280320"/>
          </a:xfrm>
          <a:prstGeom prst="roundRect">
            <a:avLst>
              <a:gd name="adj" fmla="val 10975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91" name="Google Shape;1523;p97"/>
          <p:cNvPicPr/>
          <p:nvPr/>
        </p:nvPicPr>
        <p:blipFill>
          <a:blip r:embed="rId4"/>
          <a:stretch/>
        </p:blipFill>
        <p:spPr bwMode="auto">
          <a:xfrm>
            <a:off x="3461760" y="3871800"/>
            <a:ext cx="411840" cy="325800"/>
          </a:xfrm>
          <a:prstGeom prst="rect">
            <a:avLst/>
          </a:prstGeom>
          <a:ln w="0">
            <a:noFill/>
          </a:ln>
        </p:spPr>
      </p:pic>
      <p:pic>
        <p:nvPicPr>
          <p:cNvPr id="1292" name="Google Shape;1524;p97"/>
          <p:cNvPicPr/>
          <p:nvPr/>
        </p:nvPicPr>
        <p:blipFill>
          <a:blip r:embed="rId5"/>
          <a:stretch/>
        </p:blipFill>
        <p:spPr bwMode="auto">
          <a:xfrm>
            <a:off x="2107800" y="6337080"/>
            <a:ext cx="267480" cy="279360"/>
          </a:xfrm>
          <a:prstGeom prst="rect">
            <a:avLst/>
          </a:prstGeom>
          <a:ln w="0">
            <a:noFill/>
          </a:ln>
        </p:spPr>
      </p:pic>
      <p:grpSp>
        <p:nvGrpSpPr>
          <p:cNvPr id="1293" name="Google Shape;1525;p97"/>
          <p:cNvGrpSpPr/>
          <p:nvPr/>
        </p:nvGrpSpPr>
        <p:grpSpPr bwMode="auto">
          <a:xfrm>
            <a:off x="3296880" y="2634480"/>
            <a:ext cx="741240" cy="741240"/>
            <a:chOff x="3296880" y="2634480"/>
            <a:chExt cx="741240" cy="741240"/>
          </a:xfrm>
        </p:grpSpPr>
        <p:pic>
          <p:nvPicPr>
            <p:cNvPr id="1294" name="Google Shape;1526;p97"/>
            <p:cNvPicPr/>
            <p:nvPr/>
          </p:nvPicPr>
          <p:blipFill>
            <a:blip r:embed="rId2"/>
            <a:stretch/>
          </p:blipFill>
          <p:spPr bwMode="auto">
            <a:xfrm>
              <a:off x="329688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5" name="Google Shape;1527;p97"/>
            <p:cNvPicPr/>
            <p:nvPr/>
          </p:nvPicPr>
          <p:blipFill>
            <a:blip r:embed="rId6"/>
            <a:stretch/>
          </p:blipFill>
          <p:spPr bwMode="auto">
            <a:xfrm>
              <a:off x="3448080" y="2802240"/>
              <a:ext cx="439200" cy="43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96" name="PlaceHolder 1"/>
          <p:cNvSpPr>
            <a:spLocks noGrp="1"/>
          </p:cNvSpPr>
          <p:nvPr>
            <p:ph type="sldNum" idx="7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F86F636-8A57-46E6-8007-06790AC769F9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pic>
        <p:nvPicPr>
          <p:cNvPr id="1297" name="Google Shape;1529;p97"/>
          <p:cNvPicPr/>
          <p:nvPr/>
        </p:nvPicPr>
        <p:blipFill>
          <a:blip r:embed="rId2"/>
          <a:stretch/>
        </p:blipFill>
        <p:spPr bwMode="auto">
          <a:xfrm>
            <a:off x="250740" y="4693680"/>
            <a:ext cx="741240" cy="741240"/>
          </a:xfrm>
          <a:prstGeom prst="rect">
            <a:avLst/>
          </a:prstGeom>
          <a:ln w="0">
            <a:noFill/>
          </a:ln>
        </p:spPr>
      </p:pic>
      <p:pic>
        <p:nvPicPr>
          <p:cNvPr id="1298" name="Google Shape;1530;p97"/>
          <p:cNvPicPr/>
          <p:nvPr/>
        </p:nvPicPr>
        <p:blipFill>
          <a:blip r:embed="rId7"/>
          <a:stretch/>
        </p:blipFill>
        <p:spPr bwMode="auto">
          <a:xfrm>
            <a:off x="409140" y="4853520"/>
            <a:ext cx="411840" cy="429480"/>
          </a:xfrm>
          <a:prstGeom prst="rect">
            <a:avLst/>
          </a:prstGeom>
          <a:ln w="0">
            <a:noFill/>
          </a:ln>
        </p:spPr>
      </p:pic>
      <p:sp>
        <p:nvSpPr>
          <p:cNvPr id="1299" name="PlaceHolder 2"/>
          <p:cNvSpPr>
            <a:spLocks noGrp="1"/>
          </p:cNvSpPr>
          <p:nvPr>
            <p:ph type="title"/>
          </p:nvPr>
        </p:nvSpPr>
        <p:spPr bwMode="auto">
          <a:xfrm>
            <a:off x="25992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Коллаборации* с Lamoda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0" name="Google Shape;1532;p97"/>
          <p:cNvSpPr/>
          <p:nvPr/>
        </p:nvSpPr>
        <p:spPr bwMode="auto">
          <a:xfrm>
            <a:off x="6819840" y="2394720"/>
            <a:ext cx="2577240" cy="3280320"/>
          </a:xfrm>
          <a:prstGeom prst="roundRect">
            <a:avLst>
              <a:gd name="adj" fmla="val 9837"/>
            </a:avLst>
          </a:prstGeom>
          <a:blipFill>
            <a:blip r:embed="rId8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01" name="Google Shape;1533;p97"/>
          <p:cNvSpPr/>
          <p:nvPr/>
        </p:nvSpPr>
        <p:spPr bwMode="auto">
          <a:xfrm>
            <a:off x="6819840" y="5768280"/>
            <a:ext cx="286164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Lamoda × I am studio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02" name="Google Shape;1534;p97"/>
          <p:cNvGrpSpPr/>
          <p:nvPr/>
        </p:nvGrpSpPr>
        <p:grpSpPr bwMode="auto">
          <a:xfrm>
            <a:off x="250740" y="2634480"/>
            <a:ext cx="741240" cy="741240"/>
            <a:chOff x="289080" y="2634480"/>
            <a:chExt cx="741240" cy="741240"/>
          </a:xfrm>
        </p:grpSpPr>
        <p:pic>
          <p:nvPicPr>
            <p:cNvPr id="1303" name="Google Shape;1535;p97"/>
            <p:cNvPicPr/>
            <p:nvPr/>
          </p:nvPicPr>
          <p:blipFill>
            <a:blip r:embed="rId2"/>
            <a:stretch/>
          </p:blipFill>
          <p:spPr bwMode="auto">
            <a:xfrm>
              <a:off x="28908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04" name="Google Shape;1536;p97"/>
            <p:cNvPicPr/>
            <p:nvPr/>
          </p:nvPicPr>
          <p:blipFill>
            <a:blip r:embed="rId9"/>
            <a:stretch/>
          </p:blipFill>
          <p:spPr bwMode="auto">
            <a:xfrm>
              <a:off x="433080" y="2828519"/>
              <a:ext cx="446400" cy="35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5" name="Google Shape;1537;p97"/>
          <p:cNvSpPr/>
          <p:nvPr/>
        </p:nvSpPr>
        <p:spPr bwMode="auto">
          <a:xfrm>
            <a:off x="9624600" y="4407840"/>
            <a:ext cx="218772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Lamoda × Ecco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06" name="Google Shape;1538;p97"/>
          <p:cNvSpPr/>
          <p:nvPr/>
        </p:nvSpPr>
        <p:spPr bwMode="auto">
          <a:xfrm>
            <a:off x="4106160" y="4640035"/>
            <a:ext cx="25376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Возможность привлечения медийной личности к продвижению коллекции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07" name="Google Shape;1539;p97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Коллаборации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08" name="PlaceHolder 3"/>
          <p:cNvSpPr>
            <a:spLocks noGrp="1"/>
          </p:cNvSpPr>
          <p:nvPr>
            <p:ph type="sldNum" idx="77"/>
          </p:nvPr>
        </p:nvSpPr>
        <p:spPr bwMode="auto">
          <a:xfrm>
            <a:off x="11086920" y="6325920"/>
            <a:ext cx="85392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0B4E66A-0BB4-432F-B844-BB45F47E8C5B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grpSp>
        <p:nvGrpSpPr>
          <p:cNvPr id="1310" name="Google Shape;1542;p97"/>
          <p:cNvGrpSpPr/>
          <p:nvPr/>
        </p:nvGrpSpPr>
        <p:grpSpPr bwMode="auto">
          <a:xfrm>
            <a:off x="250740" y="3664080"/>
            <a:ext cx="741240" cy="741240"/>
            <a:chOff x="289080" y="3664080"/>
            <a:chExt cx="741240" cy="741240"/>
          </a:xfrm>
        </p:grpSpPr>
        <p:pic>
          <p:nvPicPr>
            <p:cNvPr id="1311" name="Google Shape;1543;p97"/>
            <p:cNvPicPr/>
            <p:nvPr/>
          </p:nvPicPr>
          <p:blipFill>
            <a:blip r:embed="rId2"/>
            <a:stretch/>
          </p:blipFill>
          <p:spPr bwMode="auto">
            <a:xfrm>
              <a:off x="289080" y="36640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2" name="Google Shape;1544;p97"/>
            <p:cNvPicPr/>
            <p:nvPr/>
          </p:nvPicPr>
          <p:blipFill>
            <a:blip r:embed="rId10"/>
            <a:stretch/>
          </p:blipFill>
          <p:spPr bwMode="auto">
            <a:xfrm>
              <a:off x="459360" y="3850200"/>
              <a:ext cx="421560" cy="369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13" name="Google Shape;1545;p97"/>
          <p:cNvGrpSpPr/>
          <p:nvPr/>
        </p:nvGrpSpPr>
        <p:grpSpPr bwMode="auto">
          <a:xfrm>
            <a:off x="3296880" y="4680360"/>
            <a:ext cx="741240" cy="741240"/>
            <a:chOff x="3296880" y="4680360"/>
            <a:chExt cx="741240" cy="741240"/>
          </a:xfrm>
        </p:grpSpPr>
        <p:pic>
          <p:nvPicPr>
            <p:cNvPr id="1314" name="Google Shape;1546;p97"/>
            <p:cNvPicPr/>
            <p:nvPr/>
          </p:nvPicPr>
          <p:blipFill>
            <a:blip r:embed="rId2"/>
            <a:stretch/>
          </p:blipFill>
          <p:spPr bwMode="auto">
            <a:xfrm>
              <a:off x="3296880" y="46803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5" name="Google Shape;1547;p97"/>
            <p:cNvPicPr/>
            <p:nvPr/>
          </p:nvPicPr>
          <p:blipFill>
            <a:blip r:embed="rId11"/>
            <a:stretch/>
          </p:blipFill>
          <p:spPr bwMode="auto">
            <a:xfrm>
              <a:off x="3489480" y="4859280"/>
              <a:ext cx="356040" cy="383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16" name="Google Shape;1548;p97"/>
          <p:cNvSpPr/>
          <p:nvPr/>
        </p:nvSpPr>
        <p:spPr bwMode="auto">
          <a:xfrm>
            <a:off x="1042740" y="2579755"/>
            <a:ext cx="203040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Расширение эксклюзивного ассортимента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17" name="Google Shape;1549;p97"/>
          <p:cNvSpPr/>
          <p:nvPr/>
        </p:nvSpPr>
        <p:spPr bwMode="auto">
          <a:xfrm>
            <a:off x="4104720" y="2595595"/>
            <a:ext cx="222372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Расширение имиджевых и охватных показателей бренда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18" name="Google Shape;1550;p97"/>
          <p:cNvSpPr/>
          <p:nvPr/>
        </p:nvSpPr>
        <p:spPr bwMode="auto">
          <a:xfrm>
            <a:off x="1042740" y="3645424"/>
            <a:ext cx="181224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Привлечение новой аудитории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19" name="Google Shape;1551;p97"/>
          <p:cNvSpPr/>
          <p:nvPr/>
        </p:nvSpPr>
        <p:spPr bwMode="auto">
          <a:xfrm>
            <a:off x="4109040" y="3602584"/>
            <a:ext cx="1812240" cy="852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Пре-тест продукта на базе Lamoda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20" name="Google Shape;1552;p97"/>
          <p:cNvSpPr/>
          <p:nvPr/>
        </p:nvSpPr>
        <p:spPr bwMode="auto">
          <a:xfrm>
            <a:off x="1042740" y="4640035"/>
            <a:ext cx="148572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Повышение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продаж от 20%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21" name="Google Shape;1553;p97"/>
          <p:cNvSpPr/>
          <p:nvPr/>
        </p:nvSpPr>
        <p:spPr bwMode="auto">
          <a:xfrm>
            <a:off x="191007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Цена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по запросу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22" name="Google Shape;1554;p97"/>
          <p:cNvSpPr/>
          <p:nvPr/>
        </p:nvSpPr>
        <p:spPr bwMode="auto">
          <a:xfrm>
            <a:off x="6643800" y="6320880"/>
            <a:ext cx="52009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</a:t>
            </a: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Финальное решение по реализации на стороне Lamoda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PlaceHolder 2"/>
          <p:cNvSpPr txBox="1"/>
          <p:nvPr/>
        </p:nvSpPr>
        <p:spPr bwMode="auto">
          <a:xfrm>
            <a:off x="54556" y="1008720"/>
            <a:ext cx="6695640" cy="88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Lamoda приглашает вас в коллаборацию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2286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созданию совместной уникальной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2286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капсульной коллекции для дальнейшей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2286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реализации на платформе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Коллаборации* с Lamoda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2025-06-25T14:16:57Z</dcterms:created>
  <dcterms:modified xsi:type="dcterms:W3CDTF">2025-06-25T14:17:29Z</dcterms:modified>
</cp:coreProperties>
</file>